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7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UA-DEM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t-PT" smtClean="0"/>
              <a:t>20-02-2014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smtClean="0"/>
              <a:t>Nuno Santos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EC552-709D-4FAF-9285-80142435869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82288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851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3610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6593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4941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397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3320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5778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2321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837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060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2541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688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6349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3869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tx1">
                <a:lumMod val="100000"/>
                <a:alpha val="54000"/>
              </a:schemeClr>
            </a:gs>
            <a:gs pos="0">
              <a:schemeClr val="bg1">
                <a:lumMod val="0"/>
                <a:lumOff val="100000"/>
              </a:schemeClr>
            </a:gs>
            <a:gs pos="100000">
              <a:schemeClr val="bg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44B-45CA-4EB2-952F-BF5FFD0E397A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30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tx1">
                <a:lumMod val="75000"/>
                <a:lumOff val="25000"/>
                <a:alpha val="75000"/>
              </a:schemeClr>
            </a:gs>
            <a:gs pos="0">
              <a:schemeClr val="bg1">
                <a:lumMod val="0"/>
                <a:lumOff val="100000"/>
              </a:schemeClr>
            </a:gs>
            <a:gs pos="100000">
              <a:schemeClr val="bg1"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800" y="2044576"/>
            <a:ext cx="9144000" cy="1542197"/>
          </a:xfrm>
        </p:spPr>
        <p:txBody>
          <a:bodyPr>
            <a:normAutofit/>
          </a:bodyPr>
          <a:lstStyle/>
          <a:p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Bin Picking de Objetos Polimórficos Convexos usando Perceção </a:t>
            </a:r>
            <a:r>
              <a:rPr lang="pt-PT" sz="4000" dirty="0" err="1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04473" y="4794021"/>
            <a:ext cx="3096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>
                <a:latin typeface="Arial" panose="020B0604020202020204" pitchFamily="34" charset="0"/>
                <a:cs typeface="Arial" panose="020B0604020202020204" pitchFamily="34" charset="0"/>
              </a:rPr>
              <a:t>Orientadores:</a:t>
            </a:r>
            <a:r>
              <a:rPr lang="pt-PT">
                <a:latin typeface="Arial" panose="020B0604020202020204" pitchFamily="34" charset="0"/>
                <a:cs typeface="Arial" panose="020B0604020202020204" pitchFamily="34" charset="0"/>
              </a:rPr>
              <a:t> Abílio Borges</a:t>
            </a:r>
          </a:p>
          <a:p>
            <a:pPr algn="just"/>
            <a:r>
              <a:rPr lang="pt-PT">
                <a:latin typeface="Arial" panose="020B0604020202020204" pitchFamily="34" charset="0"/>
                <a:cs typeface="Arial" panose="020B0604020202020204" pitchFamily="34" charset="0"/>
              </a:rPr>
              <a:t>	          Vitor Santos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02702" y="4794019"/>
            <a:ext cx="205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/>
              <a:t>Aluno: </a:t>
            </a:r>
            <a:r>
              <a:rPr lang="pt-PT"/>
              <a:t>Nuno Santos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40318" y="5867402"/>
            <a:ext cx="2351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>
                <a:latin typeface="Arial" panose="020B0604020202020204" pitchFamily="34" charset="0"/>
                <a:cs typeface="Arial" panose="020B0604020202020204" pitchFamily="34" charset="0"/>
              </a:rPr>
              <a:t>20 de fevereiro de 2014</a:t>
            </a:r>
          </a:p>
        </p:txBody>
      </p:sp>
    </p:spTree>
    <p:extLst>
      <p:ext uri="{BB962C8B-B14F-4D97-AF65-F5344CB8AC3E}">
        <p14:creationId xmlns:p14="http://schemas.microsoft.com/office/powerpoint/2010/main" val="24203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838200" y="1407319"/>
            <a:ext cx="10515600" cy="675483"/>
          </a:xfrm>
        </p:spPr>
        <p:txBody>
          <a:bodyPr>
            <a:normAutofit/>
          </a:bodyPr>
          <a:lstStyle/>
          <a:p>
            <a:pPr algn="ctr"/>
            <a:r>
              <a:rPr lang="pt-PT" sz="400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20-02-2014</a:t>
            </a:r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Nuno Santos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2</a:t>
            </a:fld>
            <a:endParaRPr lang="pt-PT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idx="1"/>
          </p:nvPr>
        </p:nvSpPr>
        <p:spPr>
          <a:xfrm>
            <a:off x="1204473" y="2235201"/>
            <a:ext cx="9400028" cy="394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Manipulação de diferentes objetos posicionados aleatoriamente 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Sistema flexível a alterações do ambiente de trabalho 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Capacidade de trabalho contínuo 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Hardware de custo reduzido</a:t>
            </a:r>
          </a:p>
          <a:p>
            <a:pPr>
              <a:lnSpc>
                <a:spcPct val="150000"/>
              </a:lnSpc>
            </a:pP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3</a:t>
            </a:fld>
            <a:endParaRPr lang="pt-PT" dirty="0"/>
          </a:p>
        </p:txBody>
      </p:sp>
      <p:sp>
        <p:nvSpPr>
          <p:cNvPr id="7" name="Title 15"/>
          <p:cNvSpPr>
            <a:spLocks noGrp="1"/>
          </p:cNvSpPr>
          <p:nvPr>
            <p:ph type="title"/>
          </p:nvPr>
        </p:nvSpPr>
        <p:spPr>
          <a:xfrm>
            <a:off x="838200" y="1407319"/>
            <a:ext cx="10515600" cy="675483"/>
          </a:xfrm>
        </p:spPr>
        <p:txBody>
          <a:bodyPr>
            <a:normAutofit/>
          </a:bodyPr>
          <a:lstStyle/>
          <a:p>
            <a:pPr algn="ctr"/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8" name="Content Placeholder 16"/>
          <p:cNvSpPr>
            <a:spLocks noGrp="1"/>
          </p:cNvSpPr>
          <p:nvPr>
            <p:ph idx="1"/>
          </p:nvPr>
        </p:nvSpPr>
        <p:spPr>
          <a:xfrm>
            <a:off x="1204473" y="2235201"/>
            <a:ext cx="9400028" cy="394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Perceção de objetos através de uma câmara de visão </a:t>
            </a:r>
            <a:r>
              <a:rPr lang="pt-PT" sz="1800" dirty="0" err="1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Desenvolvimento de uma garra para manipulação dos objetos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Desenvolvimento de software para aquisição de dados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Processamento e tratamento de dados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Transmissão de dados</a:t>
            </a:r>
          </a:p>
          <a:p>
            <a:pPr>
              <a:lnSpc>
                <a:spcPct val="150000"/>
              </a:lnSpc>
            </a:pPr>
            <a:r>
              <a:rPr lang="pt-PT" sz="1800" dirty="0">
                <a:latin typeface="Arial" panose="020B0604020202020204" pitchFamily="34" charset="0"/>
                <a:cs typeface="Arial" panose="020B0604020202020204" pitchFamily="34" charset="0"/>
              </a:rPr>
              <a:t>Controlo de um robot industrial</a:t>
            </a:r>
          </a:p>
          <a:p>
            <a:pPr>
              <a:lnSpc>
                <a:spcPct val="150000"/>
              </a:lnSpc>
            </a:pPr>
            <a:endParaRPr lang="pt-PT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</p:spTree>
    <p:extLst>
      <p:ext uri="{BB962C8B-B14F-4D97-AF65-F5344CB8AC3E}">
        <p14:creationId xmlns:p14="http://schemas.microsoft.com/office/powerpoint/2010/main" val="34161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4</a:t>
            </a:fld>
            <a:endParaRPr lang="pt-PT" dirty="0"/>
          </a:p>
        </p:txBody>
      </p:sp>
      <p:sp>
        <p:nvSpPr>
          <p:cNvPr id="12" name="Title 15"/>
          <p:cNvSpPr>
            <a:spLocks noGrp="1"/>
          </p:cNvSpPr>
          <p:nvPr>
            <p:ph type="title"/>
          </p:nvPr>
        </p:nvSpPr>
        <p:spPr>
          <a:xfrm>
            <a:off x="838200" y="1407319"/>
            <a:ext cx="10515600" cy="675483"/>
          </a:xfrm>
        </p:spPr>
        <p:txBody>
          <a:bodyPr>
            <a:normAutofit/>
          </a:bodyPr>
          <a:lstStyle/>
          <a:p>
            <a:pPr algn="ctr"/>
            <a:r>
              <a:rPr lang="pt-PT" sz="4000" dirty="0">
                <a:latin typeface="Arial" panose="020B0604020202020204" pitchFamily="34" charset="0"/>
                <a:cs typeface="Arial" panose="020B0604020202020204" pitchFamily="34" charset="0"/>
              </a:rPr>
              <a:t>Etapas do trabalho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idx="1"/>
          </p:nvPr>
        </p:nvSpPr>
        <p:spPr>
          <a:xfrm>
            <a:off x="1204473" y="2235201"/>
            <a:ext cx="9400028" cy="3941763"/>
          </a:xfrm>
        </p:spPr>
        <p:txBody>
          <a:bodyPr anchor="t">
            <a:normAutofit lnSpcReduction="10000"/>
          </a:bodyPr>
          <a:lstStyle/>
          <a:p>
            <a:pPr marL="342891" indent="-342891">
              <a:lnSpc>
                <a:spcPct val="150000"/>
              </a:lnSpc>
              <a:buFont typeface="+mj-lt"/>
              <a:buAutoNum type="arabicPeriod"/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Estudo do estado de arte</a:t>
            </a:r>
          </a:p>
          <a:p>
            <a:pPr marL="342891" indent="-342891">
              <a:lnSpc>
                <a:spcPct val="150000"/>
              </a:lnSpc>
              <a:buFont typeface="+mj-lt"/>
              <a:buAutoNum type="arabicPeriod"/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Manipulação do robot </a:t>
            </a:r>
            <a:r>
              <a:rPr lang="pt-PT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FANUC</a:t>
            </a:r>
            <a:endParaRPr lang="pt-PT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Organizar bibliotecas</a:t>
            </a:r>
          </a:p>
          <a:p>
            <a:pPr lvl="1">
              <a:lnSpc>
                <a:spcPct val="150000"/>
              </a:lnSpc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Definição da estrutura hardware e software</a:t>
            </a:r>
          </a:p>
          <a:p>
            <a:pPr marL="342891" indent="-342891">
              <a:lnSpc>
                <a:spcPct val="150000"/>
              </a:lnSpc>
              <a:buFont typeface="+mj-lt"/>
              <a:buAutoNum type="arabicPeriod"/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Obter imagem </a:t>
            </a:r>
            <a:r>
              <a:rPr lang="pt-PT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localizar superfícies</a:t>
            </a:r>
          </a:p>
          <a:p>
            <a:pPr lvl="1">
              <a:lnSpc>
                <a:spcPct val="150000"/>
              </a:lnSpc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extrair e separar as peças </a:t>
            </a:r>
          </a:p>
          <a:p>
            <a:pPr marL="342891" indent="-342891">
              <a:lnSpc>
                <a:spcPct val="150000"/>
              </a:lnSpc>
              <a:buFont typeface="+mj-lt"/>
              <a:buAutoNum type="arabicPeriod"/>
            </a:pPr>
            <a:r>
              <a:rPr lang="pt-PT" sz="1800" b="0" dirty="0">
                <a:latin typeface="Arial" panose="020B0604020202020204" pitchFamily="34" charset="0"/>
                <a:cs typeface="Arial" panose="020B0604020202020204" pitchFamily="34" charset="0"/>
              </a:rPr>
              <a:t>Ensaios experimentais</a:t>
            </a:r>
          </a:p>
          <a:p>
            <a:pPr>
              <a:lnSpc>
                <a:spcPct val="150000"/>
              </a:lnSpc>
            </a:pPr>
            <a:endParaRPr lang="pt-PT" sz="1800" b="0" dirty="0"/>
          </a:p>
        </p:txBody>
      </p:sp>
    </p:spTree>
    <p:extLst>
      <p:ext uri="{BB962C8B-B14F-4D97-AF65-F5344CB8AC3E}">
        <p14:creationId xmlns:p14="http://schemas.microsoft.com/office/powerpoint/2010/main" val="51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5</a:t>
            </a:fld>
            <a:endParaRPr lang="pt-PT" dirty="0"/>
          </a:p>
        </p:txBody>
      </p:sp>
      <p:sp>
        <p:nvSpPr>
          <p:cNvPr id="10" name="Title 15"/>
          <p:cNvSpPr txBox="1">
            <a:spLocks/>
          </p:cNvSpPr>
          <p:nvPr/>
        </p:nvSpPr>
        <p:spPr>
          <a:xfrm>
            <a:off x="838200" y="1407319"/>
            <a:ext cx="10515600" cy="6754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</a:t>
            </a:r>
            <a:endParaRPr lang="pt-P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14" name="Content Placeholder 16"/>
          <p:cNvSpPr txBox="1">
            <a:spLocks/>
          </p:cNvSpPr>
          <p:nvPr/>
        </p:nvSpPr>
        <p:spPr>
          <a:xfrm>
            <a:off x="1204473" y="2235201"/>
            <a:ext cx="9400028" cy="39417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PT" sz="1800" dirty="0"/>
          </a:p>
        </p:txBody>
      </p:sp>
      <p:sp>
        <p:nvSpPr>
          <p:cNvPr id="15" name="Content Placeholder 16"/>
          <p:cNvSpPr txBox="1">
            <a:spLocks/>
          </p:cNvSpPr>
          <p:nvPr/>
        </p:nvSpPr>
        <p:spPr>
          <a:xfrm>
            <a:off x="1356873" y="2387601"/>
            <a:ext cx="9400028" cy="39417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Utilização da Kinect em PARI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da garra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Estudo do estado de arte</a:t>
            </a:r>
          </a:p>
          <a:p>
            <a:pPr>
              <a:lnSpc>
                <a:spcPct val="150000"/>
              </a:lnSpc>
            </a:pPr>
            <a:endParaRPr lang="pt-PT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dirty="0" smtClean="0"/>
              <a:t>20-02-2014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Nuno Santos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6</a:t>
            </a:fld>
            <a:endParaRPr lang="pt-PT" dirty="0"/>
          </a:p>
        </p:txBody>
      </p:sp>
      <p:sp>
        <p:nvSpPr>
          <p:cNvPr id="5" name="Title 15"/>
          <p:cNvSpPr txBox="1">
            <a:spLocks/>
          </p:cNvSpPr>
          <p:nvPr/>
        </p:nvSpPr>
        <p:spPr>
          <a:xfrm>
            <a:off x="838200" y="1407319"/>
            <a:ext cx="10515600" cy="6754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Próximo passo</a:t>
            </a:r>
            <a:endParaRPr lang="pt-P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9" name="Content Placeholder 16"/>
          <p:cNvSpPr txBox="1">
            <a:spLocks/>
          </p:cNvSpPr>
          <p:nvPr/>
        </p:nvSpPr>
        <p:spPr>
          <a:xfrm>
            <a:off x="1204473" y="2235201"/>
            <a:ext cx="9400028" cy="39417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16"/>
          <p:cNvSpPr txBox="1">
            <a:spLocks/>
          </p:cNvSpPr>
          <p:nvPr/>
        </p:nvSpPr>
        <p:spPr>
          <a:xfrm>
            <a:off x="1356873" y="2387601"/>
            <a:ext cx="9400028" cy="39417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pt-PT" sz="1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301" y="3979864"/>
            <a:ext cx="2235200" cy="16596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48" y="2703178"/>
            <a:ext cx="2438353" cy="57148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262" y="2988923"/>
            <a:ext cx="2782313" cy="9614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560" y="4582731"/>
            <a:ext cx="2529327" cy="11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5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PT" smtClean="0"/>
              <a:t>20-02-2014</a:t>
            </a:r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Nuno Santos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E44B-45CA-4EB2-952F-BF5FFD0E397A}" type="slidenum">
              <a:rPr lang="pt-PT" smtClean="0"/>
              <a:t>7</a:t>
            </a:fld>
            <a:endParaRPr lang="pt-PT" dirty="0"/>
          </a:p>
        </p:txBody>
      </p:sp>
      <p:sp>
        <p:nvSpPr>
          <p:cNvPr id="5" name="Title 15"/>
          <p:cNvSpPr txBox="1">
            <a:spLocks/>
          </p:cNvSpPr>
          <p:nvPr/>
        </p:nvSpPr>
        <p:spPr>
          <a:xfrm>
            <a:off x="838200" y="1407319"/>
            <a:ext cx="10515600" cy="67548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Dúvidas</a:t>
            </a:r>
            <a:endParaRPr lang="pt-PT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05" y="334453"/>
            <a:ext cx="722468" cy="779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04473" y="401225"/>
            <a:ext cx="277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universidade de aveiro</a:t>
            </a:r>
          </a:p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theoria poiesis praxis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02701" y="401224"/>
            <a:ext cx="318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Mestrado Integrado em Engenharia Mecânica</a:t>
            </a:r>
          </a:p>
        </p:txBody>
      </p:sp>
      <p:sp>
        <p:nvSpPr>
          <p:cNvPr id="9" name="Content Placeholder 16"/>
          <p:cNvSpPr txBox="1">
            <a:spLocks/>
          </p:cNvSpPr>
          <p:nvPr/>
        </p:nvSpPr>
        <p:spPr>
          <a:xfrm>
            <a:off x="1204473" y="2235201"/>
            <a:ext cx="9400028" cy="39417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7982" y="3190419"/>
            <a:ext cx="696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PT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77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235</Words>
  <Application>Microsoft Office PowerPoint</Application>
  <PresentationFormat>Widescreen</PresentationFormat>
  <Paragraphs>72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Bin Picking de Objetos Polimórficos Convexos usando Perceção 3D </vt:lpstr>
      <vt:lpstr>Problema</vt:lpstr>
      <vt:lpstr>Objetivos</vt:lpstr>
      <vt:lpstr>Etapas do trabalho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Nuno</dc:creator>
  <cp:lastModifiedBy>Nuno</cp:lastModifiedBy>
  <cp:revision>38</cp:revision>
  <dcterms:created xsi:type="dcterms:W3CDTF">2014-02-14T17:03:05Z</dcterms:created>
  <dcterms:modified xsi:type="dcterms:W3CDTF">2014-02-20T15:52:03Z</dcterms:modified>
</cp:coreProperties>
</file>