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669088" cy="9926638"/>
  <p:embeddedFontLst>
    <p:embeddedFont>
      <p:font typeface="Trebuchet MS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59" autoAdjust="0"/>
  </p:normalViewPr>
  <p:slideViewPr>
    <p:cSldViewPr>
      <p:cViewPr varScale="1">
        <p:scale>
          <a:sx n="62" d="100"/>
          <a:sy n="62" d="100"/>
        </p:scale>
        <p:origin x="-20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DE75-23A0-4B40-B0B3-BB7B28E9C76F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0BC1-26B6-426F-9827-AA22DFC504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228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12FD-5594-41E0-B9AD-77B3EEC04805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151B-910E-4173-A766-AAF87D20A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16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000" dirty="0" smtClean="0"/>
              <a:t>Manobras elementares: arranque, aumento/redução de velocidade, mudança de direcção, imobilização, </a:t>
            </a:r>
            <a:r>
              <a:rPr lang="pt-PT" sz="2000" smtClean="0"/>
              <a:t>marcha atrás</a:t>
            </a:r>
          </a:p>
          <a:p>
            <a:endParaRPr lang="pt-PT" sz="2000" dirty="0" smtClean="0"/>
          </a:p>
          <a:p>
            <a:r>
              <a:rPr lang="pt-PT" sz="2000" dirty="0" smtClean="0"/>
              <a:t>Manobras complexas: estacionamento paralelo, estacionamento diagonal,</a:t>
            </a:r>
            <a:r>
              <a:rPr lang="pt-PT" sz="2000" baseline="0" dirty="0" smtClean="0"/>
              <a:t> ponto de embraiagem, inversão de marcha, contorno de passeio.</a:t>
            </a:r>
            <a:endParaRPr lang="pt-PT" sz="2000" dirty="0" smtClean="0"/>
          </a:p>
          <a:p>
            <a:endParaRPr lang="pt-PT" sz="2000" dirty="0" smtClean="0"/>
          </a:p>
          <a:p>
            <a:endParaRPr lang="pt-PT" sz="12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151B-910E-4173-A766-AAF87D20A1A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248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151B-910E-4173-A766-AAF87D20A1A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72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151B-910E-4173-A766-AAF87D20A1A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72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3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254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48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5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431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27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6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68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72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634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7A62-80D3-48B1-A2CF-B5E7DFD583A6}" type="datetimeFigureOut">
              <a:rPr lang="pt-PT" smtClean="0"/>
              <a:t>12-07-2011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8781-2BF9-4AE8-B48A-92CB7B2AA4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84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188640"/>
            <a:ext cx="2339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Manobras de Navegação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Autonomous Sliding Parking (video only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1844824"/>
            <a:ext cx="5734076" cy="32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332656"/>
            <a:ext cx="2339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Objectivos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pt-PT" sz="2800" dirty="0" smtClean="0"/>
          </a:p>
          <a:p>
            <a:r>
              <a:rPr lang="pt-PT" sz="2800" dirty="0" smtClean="0"/>
              <a:t>Implementação de um sistema de controlo no ATLASCAR</a:t>
            </a:r>
          </a:p>
          <a:p>
            <a:endParaRPr lang="pt-PT" sz="2800" dirty="0" smtClean="0"/>
          </a:p>
          <a:p>
            <a:r>
              <a:rPr lang="pt-PT" sz="2800" dirty="0" smtClean="0"/>
              <a:t>Implementação de um sistema de navegação autónoma:</a:t>
            </a:r>
          </a:p>
          <a:p>
            <a:pPr lvl="2"/>
            <a:r>
              <a:rPr lang="pt-PT" sz="2000" dirty="0" smtClean="0"/>
              <a:t>Navegação assistida</a:t>
            </a:r>
          </a:p>
          <a:p>
            <a:pPr lvl="2"/>
            <a:r>
              <a:rPr lang="pt-PT" sz="2000" dirty="0" smtClean="0"/>
              <a:t>Manobras de navegação</a:t>
            </a:r>
          </a:p>
          <a:p>
            <a:endParaRPr lang="pt-PT" sz="2800" dirty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2881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332656"/>
            <a:ext cx="2339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Tarefas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b="1" dirty="0" smtClean="0"/>
              <a:t>Integração dos dispositivos de percepção</a:t>
            </a:r>
          </a:p>
          <a:p>
            <a:endParaRPr lang="pt-PT" sz="2800" dirty="0"/>
          </a:p>
          <a:p>
            <a:r>
              <a:rPr lang="pt-PT" sz="2800" dirty="0" smtClean="0"/>
              <a:t>Escolha dos parâmetros e dispositivos a monitorizar </a:t>
            </a:r>
          </a:p>
          <a:p>
            <a:endParaRPr lang="pt-PT" sz="2800" dirty="0" smtClean="0"/>
          </a:p>
          <a:p>
            <a:r>
              <a:rPr lang="pt-PT" sz="2800" dirty="0" smtClean="0"/>
              <a:t>Programação do PLC para a aquisição dos dados do veículo</a:t>
            </a:r>
          </a:p>
          <a:p>
            <a:endParaRPr lang="pt-PT" sz="2800" dirty="0" smtClean="0"/>
          </a:p>
          <a:p>
            <a:r>
              <a:rPr lang="pt-PT" sz="2800" dirty="0" smtClean="0"/>
              <a:t>Elaboração de um interface gráfico para visualização do estado do carro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523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332656"/>
            <a:ext cx="2339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Tarefas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b="1" dirty="0"/>
              <a:t>Projecto dos serviços críticos</a:t>
            </a:r>
          </a:p>
          <a:p>
            <a:pPr marL="0" indent="0">
              <a:buNone/>
            </a:pPr>
            <a:endParaRPr lang="pt-PT" sz="2800" dirty="0"/>
          </a:p>
          <a:p>
            <a:endParaRPr lang="pt-PT" sz="2800" dirty="0" smtClean="0"/>
          </a:p>
          <a:p>
            <a:r>
              <a:rPr lang="pt-PT" sz="2800" dirty="0" smtClean="0"/>
              <a:t>Projecto e implementação de conjuntos de acções que devem ser executadas em situações de emergência</a:t>
            </a:r>
          </a:p>
          <a:p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2380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332656"/>
            <a:ext cx="2339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Tarefas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b="1" dirty="0"/>
              <a:t>Sistemas Automático de Manobras</a:t>
            </a:r>
          </a:p>
          <a:p>
            <a:endParaRPr lang="pt-PT" sz="2800" dirty="0" smtClean="0"/>
          </a:p>
          <a:p>
            <a:r>
              <a:rPr lang="pt-PT" sz="2800" dirty="0" smtClean="0"/>
              <a:t>Programação do PLC para actuação nos diversos componentes com </a:t>
            </a:r>
            <a:r>
              <a:rPr lang="pt-PT" sz="2800" smtClean="0"/>
              <a:t>vista à </a:t>
            </a:r>
            <a:r>
              <a:rPr lang="pt-PT" sz="2800" dirty="0" smtClean="0"/>
              <a:t>realização de manobras elementares</a:t>
            </a:r>
          </a:p>
          <a:p>
            <a:endParaRPr lang="pt-PT" sz="2800" dirty="0" smtClean="0"/>
          </a:p>
          <a:p>
            <a:r>
              <a:rPr lang="pt-PT" sz="2800" dirty="0" smtClean="0"/>
              <a:t>Implementação de manobras complexas</a:t>
            </a:r>
            <a:endParaRPr lang="pt-PT" sz="2800" dirty="0"/>
          </a:p>
          <a:p>
            <a:endParaRPr lang="pt-PT" sz="2800" dirty="0" smtClean="0"/>
          </a:p>
          <a:p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28854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188640"/>
            <a:ext cx="2339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Trabalho já realizado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PT" sz="2800" dirty="0" smtClean="0"/>
              <a:t>Monitorização</a:t>
            </a:r>
          </a:p>
          <a:p>
            <a:endParaRPr lang="pt-PT" sz="2800" dirty="0" smtClean="0"/>
          </a:p>
          <a:p>
            <a:r>
              <a:rPr lang="pt-PT" sz="2800" dirty="0" smtClean="0"/>
              <a:t>PLC:</a:t>
            </a:r>
          </a:p>
          <a:p>
            <a:pPr lvl="2"/>
            <a:r>
              <a:rPr lang="pt-PT" dirty="0" smtClean="0"/>
              <a:t>Comunicações</a:t>
            </a:r>
          </a:p>
          <a:p>
            <a:pPr lvl="2"/>
            <a:r>
              <a:rPr lang="pt-PT" dirty="0"/>
              <a:t>Leitura de dados</a:t>
            </a:r>
          </a:p>
          <a:p>
            <a:pPr lvl="2"/>
            <a:r>
              <a:rPr lang="pt-PT" dirty="0"/>
              <a:t>Actuação na Ignição e </a:t>
            </a:r>
            <a:r>
              <a:rPr lang="pt-PT" dirty="0" smtClean="0"/>
              <a:t>Luzes</a:t>
            </a:r>
          </a:p>
          <a:p>
            <a:pPr lvl="2"/>
            <a:endParaRPr lang="pt-PT" dirty="0"/>
          </a:p>
          <a:p>
            <a:r>
              <a:rPr lang="pt-PT" sz="2400" dirty="0" smtClean="0"/>
              <a:t>Interface gráfica da </a:t>
            </a:r>
            <a:r>
              <a:rPr lang="pt-PT" sz="2400" dirty="0" err="1" smtClean="0"/>
              <a:t>centralina</a:t>
            </a:r>
            <a:r>
              <a:rPr lang="pt-PT" sz="2400" dirty="0" smtClean="0"/>
              <a:t> (a concluir)</a:t>
            </a:r>
          </a:p>
          <a:p>
            <a:pPr marL="0" indent="0">
              <a:buNone/>
            </a:pPr>
            <a:endParaRPr lang="pt-PT" sz="2400" dirty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4530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188640"/>
            <a:ext cx="2339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Trabalho a realizar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PT" sz="2800" dirty="0" smtClean="0"/>
              <a:t>Quadro eléctrico</a:t>
            </a:r>
          </a:p>
          <a:p>
            <a:endParaRPr lang="pt-PT" sz="2800" dirty="0" smtClean="0"/>
          </a:p>
          <a:p>
            <a:r>
              <a:rPr lang="pt-PT" sz="2800" dirty="0" smtClean="0"/>
              <a:t>Projecto dos serviços críticos</a:t>
            </a:r>
            <a:endParaRPr lang="pt-PT" sz="2800" dirty="0"/>
          </a:p>
          <a:p>
            <a:endParaRPr lang="pt-PT" sz="2800" dirty="0" smtClean="0"/>
          </a:p>
          <a:p>
            <a:r>
              <a:rPr lang="pt-PT" sz="2800" dirty="0" smtClean="0"/>
              <a:t>PLC:</a:t>
            </a:r>
          </a:p>
          <a:p>
            <a:pPr lvl="2"/>
            <a:r>
              <a:rPr lang="pt-PT" dirty="0" smtClean="0"/>
              <a:t>Programação da actuação dos diversos componentes</a:t>
            </a:r>
          </a:p>
          <a:p>
            <a:pPr lvl="2"/>
            <a:endParaRPr lang="pt-PT" sz="2400" dirty="0"/>
          </a:p>
          <a:p>
            <a:r>
              <a:rPr lang="pt-PT" sz="2800" dirty="0"/>
              <a:t>Manobras reais de navegação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4274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188640"/>
            <a:ext cx="2339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Manobras de Navegação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5661"/>
            <a:ext cx="8368356" cy="404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188640"/>
            <a:ext cx="2339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Manobras de Navegação</a:t>
            </a:r>
            <a:endParaRPr lang="pt-PT" sz="2800" b="1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95488"/>
            <a:ext cx="8001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194</Words>
  <Application>Microsoft Office PowerPoint</Application>
  <PresentationFormat>Apresentação no Ecrã (4:3)</PresentationFormat>
  <Paragraphs>53</Paragraphs>
  <Slides>11</Slides>
  <Notes>3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tnr</dc:creator>
  <cp:lastModifiedBy>tnr</cp:lastModifiedBy>
  <cp:revision>24</cp:revision>
  <cp:lastPrinted>2011-03-10T12:14:53Z</cp:lastPrinted>
  <dcterms:created xsi:type="dcterms:W3CDTF">2011-03-09T12:22:56Z</dcterms:created>
  <dcterms:modified xsi:type="dcterms:W3CDTF">2011-07-12T22:24:01Z</dcterms:modified>
</cp:coreProperties>
</file>