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61" r:id="rId4"/>
    <p:sldId id="289" r:id="rId5"/>
    <p:sldId id="282" r:id="rId6"/>
    <p:sldId id="263" r:id="rId7"/>
    <p:sldId id="283" r:id="rId8"/>
    <p:sldId id="272" r:id="rId9"/>
    <p:sldId id="274" r:id="rId10"/>
    <p:sldId id="275" r:id="rId11"/>
    <p:sldId id="284" r:id="rId12"/>
    <p:sldId id="276" r:id="rId13"/>
    <p:sldId id="281" r:id="rId14"/>
    <p:sldId id="288" r:id="rId15"/>
    <p:sldId id="286" r:id="rId16"/>
  </p:sldIdLst>
  <p:sldSz cx="12192000" cy="6858000"/>
  <p:notesSz cx="9372600" cy="70866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0274AA-47F2-4A98-AE89-E0E1A3CB4E2A}">
          <p14:sldIdLst>
            <p14:sldId id="256"/>
            <p14:sldId id="262"/>
            <p14:sldId id="261"/>
            <p14:sldId id="289"/>
            <p14:sldId id="282"/>
            <p14:sldId id="263"/>
            <p14:sldId id="283"/>
            <p14:sldId id="272"/>
            <p14:sldId id="274"/>
            <p14:sldId id="275"/>
            <p14:sldId id="284"/>
            <p14:sldId id="276"/>
            <p14:sldId id="281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a Garrido" initials="JG" lastIdx="1" clrIdx="0">
    <p:extLst>
      <p:ext uri="{19B8F6BF-5375-455C-9EA6-DF929625EA0E}">
        <p15:presenceInfo xmlns:p15="http://schemas.microsoft.com/office/powerpoint/2012/main" userId="f7f074933513cc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72172" autoAdjust="0"/>
  </p:normalViewPr>
  <p:slideViewPr>
    <p:cSldViewPr snapToGrid="0">
      <p:cViewPr varScale="1">
        <p:scale>
          <a:sx n="54" d="100"/>
          <a:sy n="54" d="100"/>
        </p:scale>
        <p:origin x="13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1460" cy="355561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8971" y="0"/>
            <a:ext cx="4061460" cy="355561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5BE1237A-9A65-4F14-8DF5-5667681A46D8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31040"/>
            <a:ext cx="4061460" cy="35556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8971" y="6731040"/>
            <a:ext cx="4061460" cy="35556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6DA520D-184A-4936-8D77-112D8F7C56B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58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1460" cy="355561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8971" y="0"/>
            <a:ext cx="4061460" cy="355561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CD93182A-5859-47C5-A708-1416E47ADB2B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885825"/>
            <a:ext cx="4251325" cy="2392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7260" y="3410426"/>
            <a:ext cx="7498080" cy="2790349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31040"/>
            <a:ext cx="4061460" cy="35556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8971" y="6731040"/>
            <a:ext cx="4061460" cy="35556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BA98CAB-3506-4EAA-8F42-8420DF77252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0899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Sou o Filipe</a:t>
            </a:r>
            <a:r>
              <a:rPr lang="pt-PT" baseline="0" dirty="0" smtClean="0"/>
              <a:t> Serra, sou estudante do mestrado de engenharia </a:t>
            </a:r>
            <a:r>
              <a:rPr lang="pt-PT" baseline="0" dirty="0" err="1" smtClean="0"/>
              <a:t>electronica</a:t>
            </a:r>
            <a:r>
              <a:rPr lang="pt-PT" baseline="0" dirty="0" smtClean="0"/>
              <a:t> e </a:t>
            </a:r>
            <a:r>
              <a:rPr lang="pt-PT" baseline="0" dirty="0" err="1" smtClean="0"/>
              <a:t>telecomunicaçoes</a:t>
            </a:r>
            <a:r>
              <a:rPr lang="pt-PT" baseline="0" dirty="0" smtClean="0"/>
              <a:t>. O tema da minha tese é aprendizagem por demonstração </a:t>
            </a:r>
            <a:r>
              <a:rPr lang="pt-PT" baseline="0" dirty="0" err="1" smtClean="0"/>
              <a:t>apalicada</a:t>
            </a:r>
            <a:r>
              <a:rPr lang="pt-PT" baseline="0" dirty="0" smtClean="0"/>
              <a:t> a um robô humanoide, os meus orientadores são o professor Filipe Silva e professor </a:t>
            </a:r>
            <a:r>
              <a:rPr lang="pt-PT" baseline="0" dirty="0" err="1" smtClean="0"/>
              <a:t>Vitor</a:t>
            </a:r>
            <a:r>
              <a:rPr lang="pt-PT" baseline="0" dirty="0" smtClean="0"/>
              <a:t> Santos.</a:t>
            </a:r>
          </a:p>
          <a:p>
            <a:r>
              <a:rPr lang="pt-PT" dirty="0" smtClean="0"/>
              <a:t>Como</a:t>
            </a:r>
            <a:r>
              <a:rPr lang="pt-PT" baseline="0" dirty="0" smtClean="0"/>
              <a:t> sabemos um dos </a:t>
            </a:r>
            <a:r>
              <a:rPr lang="pt-PT" baseline="0" dirty="0" err="1" smtClean="0"/>
              <a:t>objectivos</a:t>
            </a:r>
            <a:r>
              <a:rPr lang="pt-PT" baseline="0" dirty="0" smtClean="0"/>
              <a:t> é tornar um robô </a:t>
            </a:r>
            <a:r>
              <a:rPr lang="pt-PT" baseline="0" dirty="0" err="1" smtClean="0"/>
              <a:t>humanoid</a:t>
            </a:r>
            <a:r>
              <a:rPr lang="pt-PT" baseline="0" dirty="0" smtClean="0"/>
              <a:t> o mais parecido com o ser humano, mas o processo de marcha equilíbrio, leva a </a:t>
            </a:r>
            <a:r>
              <a:rPr lang="pt-PT" baseline="0" dirty="0" err="1" smtClean="0"/>
              <a:t>lgoritmos</a:t>
            </a:r>
            <a:r>
              <a:rPr lang="pt-PT" baseline="0" dirty="0" smtClean="0"/>
              <a:t> muito complexos. </a:t>
            </a:r>
            <a:r>
              <a:rPr lang="pt-PT" baseline="0" dirty="0" err="1" smtClean="0"/>
              <a:t>Entao</a:t>
            </a:r>
            <a:r>
              <a:rPr lang="pt-PT" baseline="0" dirty="0" smtClean="0"/>
              <a:t> o </a:t>
            </a:r>
            <a:r>
              <a:rPr lang="pt-PT" baseline="0" dirty="0" err="1" smtClean="0"/>
              <a:t>objectivo</a:t>
            </a:r>
            <a:r>
              <a:rPr lang="pt-PT" baseline="0" dirty="0" smtClean="0"/>
              <a:t> é assim aplicar algum algoritmos de aprendizagem automática de modo a simplificar este processo.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849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Alterando as placas</a:t>
            </a:r>
            <a:r>
              <a:rPr lang="pt-PT" baseline="0" dirty="0" smtClean="0"/>
              <a:t> feitas pelo </a:t>
            </a:r>
            <a:r>
              <a:rPr lang="pt-PT" baseline="0" dirty="0" err="1" smtClean="0"/>
              <a:t>emilio</a:t>
            </a:r>
            <a:r>
              <a:rPr lang="pt-PT" baseline="0" dirty="0" smtClean="0"/>
              <a:t>, utilizando componentes smd de modo a utilizar um </a:t>
            </a:r>
            <a:r>
              <a:rPr lang="pt-PT" baseline="0" dirty="0" err="1" smtClean="0"/>
              <a:t>arduino</a:t>
            </a:r>
            <a:r>
              <a:rPr lang="pt-PT" baseline="0" dirty="0" smtClean="0"/>
              <a:t> nano.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332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Os</a:t>
            </a:r>
            <a:r>
              <a:rPr lang="pt-PT" baseline="0" dirty="0" smtClean="0"/>
              <a:t> servos do robô estavam a ser controlados por posição e alteou-se para velocidade. Neste caso  definindo a posição 0 no </a:t>
            </a:r>
            <a:r>
              <a:rPr lang="pt-PT" baseline="0" dirty="0" err="1" smtClean="0"/>
              <a:t>joy</a:t>
            </a:r>
            <a:r>
              <a:rPr lang="pt-PT" baseline="0" dirty="0" smtClean="0"/>
              <a:t>, consoante mais afastado da posição mais rápido o servo se desloca.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5773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4858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Estudo da informação</a:t>
            </a:r>
            <a:r>
              <a:rPr lang="pt-PT" baseline="0" dirty="0" smtClean="0"/>
              <a:t> do joystick a decorrer. Ver o input proveniente do </a:t>
            </a:r>
            <a:r>
              <a:rPr lang="pt-PT" baseline="0" dirty="0" err="1" smtClean="0"/>
              <a:t>joy</a:t>
            </a:r>
            <a:r>
              <a:rPr lang="pt-PT" baseline="0" dirty="0" smtClean="0"/>
              <a:t>, por exemplo linhas e aplicar um filtro se for preciso. </a:t>
            </a:r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7135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176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125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Estes serão</a:t>
            </a:r>
            <a:r>
              <a:rPr lang="pt-PT" baseline="0" dirty="0" smtClean="0"/>
              <a:t> os pontos que vou discutir  ao longo desta apresentação. Os </a:t>
            </a:r>
            <a:r>
              <a:rPr lang="pt-PT" baseline="0" dirty="0" err="1" smtClean="0"/>
              <a:t>objectivos</a:t>
            </a:r>
            <a:r>
              <a:rPr lang="pt-PT" baseline="0" dirty="0" smtClean="0"/>
              <a:t>, planeamento, O ponto de situação e por ultimo o trabalho futuro.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6455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3237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694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Este trabalho</a:t>
            </a:r>
            <a:r>
              <a:rPr lang="pt-PT" baseline="0" dirty="0" smtClean="0"/>
              <a:t> pode-se </a:t>
            </a:r>
            <a:r>
              <a:rPr lang="pt-PT" baseline="0" dirty="0" err="1" smtClean="0"/>
              <a:t>devidir</a:t>
            </a:r>
            <a:r>
              <a:rPr lang="pt-PT" baseline="0" dirty="0" smtClean="0"/>
              <a:t> em 2 grandes tópicos, O 1º que consiste em desenvolver e avaliar um sistema que permite obter dados </a:t>
            </a:r>
            <a:r>
              <a:rPr lang="pt-PT" baseline="0" dirty="0" err="1" smtClean="0"/>
              <a:t>apartir</a:t>
            </a:r>
            <a:r>
              <a:rPr lang="pt-PT" baseline="0" dirty="0" smtClean="0"/>
              <a:t> das load cells para situações </a:t>
            </a:r>
            <a:r>
              <a:rPr lang="pt-PT" baseline="0" dirty="0" err="1" smtClean="0"/>
              <a:t>deequilibrio</a:t>
            </a:r>
            <a:r>
              <a:rPr lang="pt-PT" baseline="0" dirty="0" smtClean="0"/>
              <a:t>/marcha. E depois posteriormente aplicar um algoritmo de aprendizagem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1875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4058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O planeamento desta</a:t>
            </a:r>
            <a:r>
              <a:rPr lang="pt-PT" baseline="0" dirty="0" smtClean="0"/>
              <a:t> tese, está dividido 5 pontos diferentes  (::::::::)  . Neste momento estou no ponto 2 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0293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874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1º Alterar</a:t>
            </a:r>
            <a:r>
              <a:rPr lang="pt-PT" baseline="0" dirty="0" smtClean="0"/>
              <a:t> as placas feitas pelo </a:t>
            </a:r>
            <a:r>
              <a:rPr lang="pt-PT" baseline="0" dirty="0" err="1" smtClean="0"/>
              <a:t>emilio</a:t>
            </a:r>
            <a:r>
              <a:rPr lang="pt-PT" baseline="0" dirty="0" smtClean="0"/>
              <a:t> </a:t>
            </a:r>
            <a:endParaRPr lang="pt-PT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2º Demonstrar</a:t>
            </a:r>
            <a:r>
              <a:rPr lang="pt-PT" baseline="0" dirty="0" smtClean="0"/>
              <a:t> que é possível controlar o robô por velocidade</a:t>
            </a:r>
            <a:endParaRPr lang="pt-PT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3º Estudo da informação</a:t>
            </a:r>
            <a:r>
              <a:rPr lang="pt-PT" baseline="0" dirty="0" smtClean="0"/>
              <a:t> do joystick a </a:t>
            </a:r>
            <a:r>
              <a:rPr lang="pt-PT" baseline="0" dirty="0" err="1" smtClean="0"/>
              <a:t>decorrer.Ver</a:t>
            </a:r>
            <a:r>
              <a:rPr lang="pt-PT" baseline="0" dirty="0" smtClean="0"/>
              <a:t> o input proveniente do </a:t>
            </a:r>
            <a:r>
              <a:rPr lang="pt-PT" baseline="0" dirty="0" err="1" smtClean="0"/>
              <a:t>joy</a:t>
            </a:r>
            <a:r>
              <a:rPr lang="pt-PT" baseline="0" dirty="0" smtClean="0"/>
              <a:t>, por exemplo linhas e aplicar um filtro se for preciso.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8CAB-3506-4EAA-8F42-8420DF772522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217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783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481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20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171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999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745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6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01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339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930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195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FA2D107-689C-4188-B4DF-D41AAB6C3F1D}" type="datetimeFigureOut">
              <a:rPr lang="pt-PT" smtClean="0"/>
              <a:t>21/02/2014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CB49922-0265-402E-9353-96AB42AC22D3}" type="slidenum">
              <a:rPr lang="pt-PT" smtClean="0"/>
              <a:t>‹#›</a:t>
            </a:fld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622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666" y="655983"/>
            <a:ext cx="11162616" cy="1507412"/>
          </a:xfrm>
        </p:spPr>
        <p:txBody>
          <a:bodyPr>
            <a:normAutofit/>
          </a:bodyPr>
          <a:lstStyle/>
          <a:p>
            <a:pPr algn="ctr"/>
            <a:r>
              <a:rPr lang="pt-PT" sz="4400" dirty="0" smtClean="0"/>
              <a:t>Aprendizagem por demonstração aplicada a um robô humanoide</a:t>
            </a:r>
            <a:endParaRPr lang="pt-PT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666" y="3332723"/>
            <a:ext cx="10993549" cy="2432987"/>
          </a:xfrm>
        </p:spPr>
        <p:txBody>
          <a:bodyPr>
            <a:noAutofit/>
          </a:bodyPr>
          <a:lstStyle/>
          <a:p>
            <a:pPr algn="ctr"/>
            <a:r>
              <a:rPr lang="pt-PT" sz="4000" dirty="0" smtClean="0"/>
              <a:t>Dissertação</a:t>
            </a:r>
          </a:p>
          <a:p>
            <a:pPr algn="ctr"/>
            <a:endParaRPr lang="pt-PT" sz="2800" dirty="0" smtClean="0">
              <a:solidFill>
                <a:schemeClr val="bg1"/>
              </a:solidFill>
            </a:endParaRPr>
          </a:p>
          <a:p>
            <a:pPr algn="ctr"/>
            <a:r>
              <a:rPr lang="pt-PT" sz="2800" dirty="0" smtClean="0">
                <a:solidFill>
                  <a:schemeClr val="bg1"/>
                </a:solidFill>
              </a:rPr>
              <a:t>Filipe Serra</a:t>
            </a:r>
          </a:p>
          <a:p>
            <a:pPr algn="ctr"/>
            <a:r>
              <a:rPr lang="pt-PT" sz="1800" dirty="0" smtClean="0">
                <a:solidFill>
                  <a:schemeClr val="bg1"/>
                </a:solidFill>
              </a:rPr>
              <a:t>Mieet-49927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83357" y="2586565"/>
            <a:ext cx="5689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bg1">
                    <a:lumMod val="50000"/>
                  </a:schemeClr>
                </a:solidFill>
              </a:rPr>
              <a:t>Filipe Silva(DETI-IEETA)      Vítor Santos(DEM-IEETA)</a:t>
            </a:r>
            <a:endParaRPr lang="pt-PT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7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7965" y="824752"/>
            <a:ext cx="11029616" cy="767731"/>
          </a:xfrm>
        </p:spPr>
        <p:txBody>
          <a:bodyPr/>
          <a:lstStyle/>
          <a:p>
            <a:r>
              <a:rPr lang="pt-PT" dirty="0" smtClean="0"/>
              <a:t>Placas Load Cells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0" y="2076577"/>
            <a:ext cx="3960246" cy="18699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61" y="4483772"/>
            <a:ext cx="3960245" cy="183540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72773" y="2877706"/>
            <a:ext cx="604739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 Arduíno Nano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Componente SMD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19,45mm X 43,72mm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3073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7965" y="824752"/>
            <a:ext cx="11029616" cy="767731"/>
          </a:xfrm>
        </p:spPr>
        <p:txBody>
          <a:bodyPr/>
          <a:lstStyle/>
          <a:p>
            <a:r>
              <a:rPr lang="pt-PT" dirty="0" smtClean="0"/>
              <a:t>Controlo do movimento do robô por velocidade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43759" y="2357278"/>
            <a:ext cx="104580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Envio dos Servos para a posição máxima e mínima:</a:t>
            </a:r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Eixo Positivo , posição </a:t>
            </a:r>
            <a:r>
              <a:rPr lang="pt-PT" sz="2800" dirty="0" smtClean="0"/>
              <a:t>máxima</a:t>
            </a:r>
            <a:endParaRPr lang="pt-PT" sz="2800" dirty="0" smtClean="0"/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Eixo Negativo, posição </a:t>
            </a:r>
            <a:r>
              <a:rPr lang="pt-PT" sz="2800" dirty="0" smtClean="0"/>
              <a:t>mínima</a:t>
            </a:r>
            <a:endParaRPr lang="pt-PT" sz="2800" dirty="0" smtClean="0"/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Alteração da velocidade consoante a posição do joystick </a:t>
            </a:r>
            <a:r>
              <a:rPr lang="pt-PT" sz="2800" dirty="0" err="1" smtClean="0"/>
              <a:t>Phantom</a:t>
            </a:r>
            <a:r>
              <a:rPr lang="pt-PT" sz="2800" dirty="0" smtClean="0"/>
              <a:t> </a:t>
            </a:r>
            <a:r>
              <a:rPr lang="pt-PT" sz="2800" dirty="0" err="1" smtClean="0"/>
              <a:t>Omni</a:t>
            </a:r>
            <a:r>
              <a:rPr lang="pt-PT" sz="2800" dirty="0" smtClean="0"/>
              <a:t>:</a:t>
            </a:r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Aumento da velocidade consoante a distância ao </a:t>
            </a:r>
            <a:r>
              <a:rPr lang="pt-PT" sz="2800" dirty="0" smtClean="0"/>
              <a:t>centro</a:t>
            </a:r>
            <a:endParaRPr lang="pt-PT" sz="2800" dirty="0" smtClean="0"/>
          </a:p>
          <a:p>
            <a:pPr marL="742950" lvl="1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GB" dirty="0"/>
          </a:p>
        </p:txBody>
      </p:sp>
      <p:pic>
        <p:nvPicPr>
          <p:cNvPr id="1028" name="Picture 4" descr="http://computersculpture.com/Images/SensAble_Omni_Arm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940" y="2357278"/>
            <a:ext cx="2488641" cy="179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0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2339" y="3538180"/>
            <a:ext cx="11029615" cy="1497507"/>
          </a:xfrm>
        </p:spPr>
        <p:txBody>
          <a:bodyPr/>
          <a:lstStyle/>
          <a:p>
            <a:r>
              <a:rPr lang="pt-PT" dirty="0" smtClean="0"/>
              <a:t>Trabalho futuro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6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181" y="1525939"/>
            <a:ext cx="108831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Estudo da informação proveniente do joystick </a:t>
            </a:r>
            <a:r>
              <a:rPr lang="pt-PT" sz="2800" dirty="0" err="1"/>
              <a:t>Phantom</a:t>
            </a:r>
            <a:r>
              <a:rPr lang="pt-PT" sz="2800" dirty="0"/>
              <a:t> </a:t>
            </a:r>
            <a:r>
              <a:rPr lang="pt-PT" sz="2800" dirty="0" err="1" smtClean="0"/>
              <a:t>Omni</a:t>
            </a:r>
            <a:r>
              <a:rPr lang="pt-PT" sz="2800" dirty="0" smtClean="0"/>
              <a:t>:</a:t>
            </a:r>
            <a:endParaRPr lang="pt-PT" sz="2800" dirty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Controlo do movimento do robô por velocidade:</a:t>
            </a:r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Velocidade controlada pela rapidez entre a posição 0 até a posição </a:t>
            </a:r>
            <a:r>
              <a:rPr lang="pt-PT" sz="2800" dirty="0" smtClean="0"/>
              <a:t>máxima </a:t>
            </a:r>
            <a:r>
              <a:rPr lang="pt-PT" sz="2800" dirty="0" smtClean="0"/>
              <a:t>ou </a:t>
            </a:r>
            <a:r>
              <a:rPr lang="pt-PT" sz="2800" dirty="0" smtClean="0"/>
              <a:t>mínima  do </a:t>
            </a:r>
            <a:r>
              <a:rPr lang="pt-PT" sz="2800" dirty="0" smtClean="0"/>
              <a:t>joystick</a:t>
            </a:r>
            <a:endParaRPr lang="pt-PT" sz="2800" dirty="0"/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Possibilidade </a:t>
            </a:r>
            <a:r>
              <a:rPr lang="pt-PT" sz="2800" dirty="0"/>
              <a:t>de </a:t>
            </a:r>
            <a:r>
              <a:rPr lang="pt-PT" sz="2800" dirty="0" smtClean="0"/>
              <a:t>parar </a:t>
            </a:r>
            <a:r>
              <a:rPr lang="pt-PT" sz="2800" dirty="0"/>
              <a:t>o movimento do robô parando o </a:t>
            </a:r>
            <a:r>
              <a:rPr lang="pt-PT" sz="2800" dirty="0" smtClean="0"/>
              <a:t>joystick</a:t>
            </a:r>
            <a:endParaRPr lang="en-GB" sz="2800" dirty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</p:txBody>
      </p:sp>
    </p:spTree>
    <p:extLst>
      <p:ext uri="{BB962C8B-B14F-4D97-AF65-F5344CB8AC3E}">
        <p14:creationId xmlns:p14="http://schemas.microsoft.com/office/powerpoint/2010/main" val="11933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108" y="787035"/>
            <a:ext cx="1088315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Realização de experiências e obtenção de dados :</a:t>
            </a:r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Experiências como:</a:t>
            </a:r>
          </a:p>
          <a:p>
            <a:pPr marL="1200150" lvl="2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Marcha</a:t>
            </a:r>
          </a:p>
          <a:p>
            <a:pPr marL="1200150" lvl="2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Equilíbrio</a:t>
            </a:r>
            <a:endParaRPr lang="pt-PT" sz="2800" dirty="0"/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Obtenção dos dados provenientes das load cells e dos sensores de </a:t>
            </a:r>
            <a:r>
              <a:rPr lang="pt-PT" sz="2800" dirty="0" smtClean="0"/>
              <a:t>força</a:t>
            </a:r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GB" sz="2800" dirty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Aplicar algoritmos de aprendizagem:</a:t>
            </a:r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Utilização em experiências </a:t>
            </a:r>
            <a:r>
              <a:rPr lang="pt-PT" sz="2800" dirty="0" smtClean="0"/>
              <a:t>simples</a:t>
            </a:r>
            <a:endParaRPr lang="pt-PT" sz="2800" dirty="0" smtClean="0"/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Testar </a:t>
            </a:r>
            <a:r>
              <a:rPr lang="pt-PT" sz="2800" dirty="0" smtClean="0"/>
              <a:t>algoritmos</a:t>
            </a:r>
            <a:endParaRPr lang="en-GB" sz="2800" dirty="0"/>
          </a:p>
          <a:p>
            <a:pPr marL="742950" lvl="1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</p:txBody>
      </p:sp>
    </p:spTree>
    <p:extLst>
      <p:ext uri="{BB962C8B-B14F-4D97-AF65-F5344CB8AC3E}">
        <p14:creationId xmlns:p14="http://schemas.microsoft.com/office/powerpoint/2010/main" val="27936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12" y="2090175"/>
            <a:ext cx="2427475" cy="303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27529" y="1882589"/>
            <a:ext cx="111700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err="1" smtClean="0"/>
              <a:t>Objectivos</a:t>
            </a: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Planeamento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Ponto de situação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Trabalho futuro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dirty="0" smtClean="0"/>
          </a:p>
          <a:p>
            <a:pPr>
              <a:buClr>
                <a:schemeClr val="accent2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6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529685"/>
            <a:ext cx="11029615" cy="1497507"/>
          </a:xfrm>
        </p:spPr>
        <p:txBody>
          <a:bodyPr>
            <a:normAutofit/>
          </a:bodyPr>
          <a:lstStyle/>
          <a:p>
            <a:r>
              <a:rPr lang="pt-PT" sz="6000" dirty="0" err="1" smtClean="0"/>
              <a:t>Objectivos</a:t>
            </a:r>
            <a:endParaRPr lang="pt-PT" sz="6000" dirty="0"/>
          </a:p>
        </p:txBody>
      </p:sp>
    </p:spTree>
    <p:extLst>
      <p:ext uri="{BB962C8B-B14F-4D97-AF65-F5344CB8AC3E}">
        <p14:creationId xmlns:p14="http://schemas.microsoft.com/office/powerpoint/2010/main" val="22060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27529" y="1882589"/>
            <a:ext cx="111700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err="1" smtClean="0"/>
              <a:t>Projecto</a:t>
            </a:r>
            <a:r>
              <a:rPr lang="pt-PT" sz="2800" dirty="0" smtClean="0"/>
              <a:t> iniciado em 2004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Uma parceria entre o Departamento de Mecânica e o Departamento de Eletrónica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Culminou em 2009 numa plataforma baseada em componentes comercias e software livre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dirty="0" smtClean="0"/>
          </a:p>
          <a:p>
            <a:pPr>
              <a:buClr>
                <a:schemeClr val="accent2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8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8560" y="1897008"/>
            <a:ext cx="9950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400" dirty="0" smtClean="0"/>
              <a:t>Desenvolver e avaliar um sistema de </a:t>
            </a:r>
            <a:r>
              <a:rPr lang="pt-PT" sz="2400" dirty="0" err="1" smtClean="0"/>
              <a:t>tele-operação</a:t>
            </a:r>
            <a:r>
              <a:rPr lang="pt-PT" sz="2400" dirty="0" smtClean="0"/>
              <a:t> do robô: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400" dirty="0" smtClean="0"/>
              <a:t>Registar exemplos de comportamentos</a:t>
            </a:r>
          </a:p>
          <a:p>
            <a:pPr marL="1257300" lvl="2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400" dirty="0" smtClean="0"/>
              <a:t>Equilíbrio</a:t>
            </a:r>
          </a:p>
          <a:p>
            <a:pPr marL="1257300" lvl="2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400" dirty="0" smtClean="0"/>
              <a:t>Marcha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400" dirty="0"/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400" dirty="0" smtClean="0"/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400" dirty="0" smtClean="0"/>
              <a:t>Aplicar um algoritmo de aprendizagem </a:t>
            </a:r>
            <a:r>
              <a:rPr lang="pt-PT" sz="2400" dirty="0" smtClean="0"/>
              <a:t>automática: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1" y="1560315"/>
            <a:ext cx="2155829" cy="379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1" y="3628527"/>
            <a:ext cx="11029615" cy="1497507"/>
          </a:xfrm>
        </p:spPr>
        <p:txBody>
          <a:bodyPr>
            <a:normAutofit/>
          </a:bodyPr>
          <a:lstStyle/>
          <a:p>
            <a:r>
              <a:rPr lang="pt-PT" sz="6000" dirty="0" smtClean="0"/>
              <a:t>Planeamento</a:t>
            </a:r>
            <a:endParaRPr lang="pt-PT" sz="6000" dirty="0"/>
          </a:p>
        </p:txBody>
      </p:sp>
    </p:spTree>
    <p:extLst>
      <p:ext uri="{BB962C8B-B14F-4D97-AF65-F5344CB8AC3E}">
        <p14:creationId xmlns:p14="http://schemas.microsoft.com/office/powerpoint/2010/main" val="15002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419" y="1506850"/>
            <a:ext cx="1097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Levantamento do estado </a:t>
            </a:r>
            <a:r>
              <a:rPr lang="pt-PT" sz="2800" dirty="0" err="1" smtClean="0"/>
              <a:t>actual</a:t>
            </a:r>
            <a:endParaRPr lang="pt-PT" sz="2800" dirty="0" smtClean="0"/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Sistema de </a:t>
            </a:r>
            <a:r>
              <a:rPr lang="pt-PT" sz="2800" dirty="0" err="1" smtClean="0"/>
              <a:t>tele-operação</a:t>
            </a:r>
            <a:r>
              <a:rPr lang="pt-PT" sz="2800" dirty="0" smtClean="0"/>
              <a:t> do </a:t>
            </a:r>
            <a:r>
              <a:rPr lang="pt-PT" sz="2800" dirty="0" smtClean="0"/>
              <a:t>robô</a:t>
            </a:r>
            <a:endParaRPr lang="pt-PT" sz="2800" dirty="0" smtClean="0"/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Registo de exemplos de </a:t>
            </a:r>
            <a:r>
              <a:rPr lang="pt-PT" sz="2800" dirty="0" smtClean="0"/>
              <a:t>comportamento</a:t>
            </a:r>
            <a:endParaRPr lang="pt-PT" sz="2800" dirty="0" smtClean="0"/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Algoritmo de aprendizagem por </a:t>
            </a:r>
            <a:r>
              <a:rPr lang="pt-PT" sz="2800" dirty="0" smtClean="0"/>
              <a:t>demonstração</a:t>
            </a:r>
            <a:endParaRPr lang="pt-PT" sz="2800" dirty="0" smtClean="0"/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Escrita da dissertação e outra documentação </a:t>
            </a:r>
            <a:r>
              <a:rPr lang="pt-PT" sz="2800" dirty="0" smtClean="0"/>
              <a:t>detalhada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66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06" y="3629697"/>
            <a:ext cx="11029615" cy="1497507"/>
          </a:xfrm>
        </p:spPr>
        <p:txBody>
          <a:bodyPr>
            <a:normAutofit/>
          </a:bodyPr>
          <a:lstStyle/>
          <a:p>
            <a:r>
              <a:rPr lang="pt-PT" sz="6000" dirty="0" smtClean="0"/>
              <a:t>Ponto de situação </a:t>
            </a:r>
            <a:endParaRPr lang="pt-PT" sz="6000" dirty="0"/>
          </a:p>
        </p:txBody>
      </p:sp>
    </p:spTree>
    <p:extLst>
      <p:ext uri="{BB962C8B-B14F-4D97-AF65-F5344CB8AC3E}">
        <p14:creationId xmlns:p14="http://schemas.microsoft.com/office/powerpoint/2010/main" val="17554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44532"/>
            <a:ext cx="1025562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Placas Load </a:t>
            </a:r>
            <a:r>
              <a:rPr lang="pt-PT" sz="2800" dirty="0" smtClean="0"/>
              <a:t>Cells</a:t>
            </a: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Controlo do Movimento do robô por </a:t>
            </a:r>
            <a:r>
              <a:rPr lang="pt-PT" sz="2800" dirty="0" smtClean="0"/>
              <a:t>velocidade</a:t>
            </a: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Estudo da informação proveniente do joystick </a:t>
            </a:r>
            <a:r>
              <a:rPr lang="pt-PT" sz="2800" dirty="0" err="1" smtClean="0"/>
              <a:t>Phantom</a:t>
            </a:r>
            <a:r>
              <a:rPr lang="pt-PT" sz="2800" dirty="0" smtClean="0"/>
              <a:t> </a:t>
            </a:r>
            <a:r>
              <a:rPr lang="pt-PT" sz="2800" dirty="0" err="1" smtClean="0"/>
              <a:t>Omni</a:t>
            </a:r>
            <a:endParaRPr lang="pt-PT" sz="2800" dirty="0" smtClean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3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1665</TotalTime>
  <Words>578</Words>
  <Application>Microsoft Office PowerPoint</Application>
  <PresentationFormat>Widescreen</PresentationFormat>
  <Paragraphs>106</Paragraphs>
  <Slides>15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Gill Sans MT</vt:lpstr>
      <vt:lpstr>Wingdings</vt:lpstr>
      <vt:lpstr>Wingdings 2</vt:lpstr>
      <vt:lpstr>Dividend</vt:lpstr>
      <vt:lpstr>Aprendizagem por demonstração aplicada a um robô humanoide</vt:lpstr>
      <vt:lpstr>PowerPoint Presentation</vt:lpstr>
      <vt:lpstr>Objectivos</vt:lpstr>
      <vt:lpstr>PowerPoint Presentation</vt:lpstr>
      <vt:lpstr>PowerPoint Presentation</vt:lpstr>
      <vt:lpstr>Planeamento</vt:lpstr>
      <vt:lpstr>PowerPoint Presentation</vt:lpstr>
      <vt:lpstr>Ponto de situação </vt:lpstr>
      <vt:lpstr>PowerPoint Presentation</vt:lpstr>
      <vt:lpstr>Placas Load Cells</vt:lpstr>
      <vt:lpstr>Controlo do movimento do robô por velocidade</vt:lpstr>
      <vt:lpstr>Trabalho futuro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Glacsweb: a sensor network for hostile environments</dc:title>
  <dc:creator>Joana Garrido</dc:creator>
  <cp:lastModifiedBy>Filipe Serra</cp:lastModifiedBy>
  <cp:revision>59</cp:revision>
  <cp:lastPrinted>2014-01-13T16:41:51Z</cp:lastPrinted>
  <dcterms:created xsi:type="dcterms:W3CDTF">2014-01-08T16:41:58Z</dcterms:created>
  <dcterms:modified xsi:type="dcterms:W3CDTF">2014-02-21T13:58:48Z</dcterms:modified>
</cp:coreProperties>
</file>