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  <p:sldId id="264" r:id="rId10"/>
    <p:sldId id="266" r:id="rId11"/>
    <p:sldId id="265" r:id="rId12"/>
    <p:sldId id="269" r:id="rId13"/>
    <p:sldId id="267" r:id="rId14"/>
    <p:sldId id="271" r:id="rId15"/>
    <p:sldId id="270" r:id="rId16"/>
    <p:sldId id="272" r:id="rId17"/>
    <p:sldId id="273" r:id="rId18"/>
    <p:sldId id="274" r:id="rId19"/>
    <p:sldId id="268" r:id="rId20"/>
    <p:sldId id="276" r:id="rId21"/>
    <p:sldId id="277" r:id="rId22"/>
    <p:sldId id="280" r:id="rId23"/>
    <p:sldId id="275" r:id="rId24"/>
    <p:sldId id="278" r:id="rId25"/>
    <p:sldId id="281" r:id="rId26"/>
    <p:sldId id="282" r:id="rId27"/>
    <p:sldId id="279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1B3D9-E3A6-4B25-B10C-ECAAB9E8E3CB}" type="doc">
      <dgm:prSet loTypeId="urn:microsoft.com/office/officeart/2005/8/layout/process4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EB168260-48E1-4D3C-89F4-80EB1CC2C3CC}">
      <dgm:prSet/>
      <dgm:spPr/>
      <dgm:t>
        <a:bodyPr/>
        <a:lstStyle/>
        <a:p>
          <a:pPr rtl="0"/>
          <a:r>
            <a:rPr lang="pt-PT" dirty="0" smtClean="0"/>
            <a:t>Enquadramento</a:t>
          </a:r>
          <a:endParaRPr lang="pt-PT" dirty="0"/>
        </a:p>
      </dgm:t>
    </dgm:pt>
    <dgm:pt modelId="{489B12BA-893D-49C6-BC80-83821A4E2EAB}" type="parTrans" cxnId="{3F96EB8F-CE51-4801-9450-05C32C79601E}">
      <dgm:prSet/>
      <dgm:spPr/>
      <dgm:t>
        <a:bodyPr/>
        <a:lstStyle/>
        <a:p>
          <a:endParaRPr lang="pt-PT"/>
        </a:p>
      </dgm:t>
    </dgm:pt>
    <dgm:pt modelId="{EFA10DC5-FB5C-4A26-975F-0771368E2D41}" type="sibTrans" cxnId="{3F96EB8F-CE51-4801-9450-05C32C79601E}">
      <dgm:prSet/>
      <dgm:spPr/>
      <dgm:t>
        <a:bodyPr/>
        <a:lstStyle/>
        <a:p>
          <a:endParaRPr lang="pt-PT"/>
        </a:p>
      </dgm:t>
    </dgm:pt>
    <dgm:pt modelId="{72BE3E74-D454-42B5-8487-385A3357F3EC}">
      <dgm:prSet/>
      <dgm:spPr/>
      <dgm:t>
        <a:bodyPr/>
        <a:lstStyle/>
        <a:p>
          <a:pPr rtl="0"/>
          <a:r>
            <a:rPr lang="pt-PT" dirty="0" smtClean="0"/>
            <a:t>Sistemas para monitorização</a:t>
          </a:r>
          <a:endParaRPr lang="pt-PT" dirty="0"/>
        </a:p>
      </dgm:t>
    </dgm:pt>
    <dgm:pt modelId="{CCF27614-9C02-4303-9206-B7EDBB2A5E81}" type="parTrans" cxnId="{B09AE06F-F06B-4618-A93D-90AA3371AC37}">
      <dgm:prSet/>
      <dgm:spPr/>
      <dgm:t>
        <a:bodyPr/>
        <a:lstStyle/>
        <a:p>
          <a:endParaRPr lang="pt-PT"/>
        </a:p>
      </dgm:t>
    </dgm:pt>
    <dgm:pt modelId="{332B9EC3-D6BE-4776-8744-D72CB462DD24}" type="sibTrans" cxnId="{B09AE06F-F06B-4618-A93D-90AA3371AC37}">
      <dgm:prSet/>
      <dgm:spPr/>
      <dgm:t>
        <a:bodyPr/>
        <a:lstStyle/>
        <a:p>
          <a:endParaRPr lang="pt-PT"/>
        </a:p>
      </dgm:t>
    </dgm:pt>
    <dgm:pt modelId="{E1FC737D-21C6-427C-9CC0-1452B0D8F297}">
      <dgm:prSet/>
      <dgm:spPr/>
      <dgm:t>
        <a:bodyPr/>
        <a:lstStyle/>
        <a:p>
          <a:pPr rtl="0"/>
          <a:r>
            <a:rPr lang="pt-PT" dirty="0" smtClean="0"/>
            <a:t>Deteção de Situações de Risco</a:t>
          </a:r>
          <a:endParaRPr lang="pt-PT" dirty="0"/>
        </a:p>
      </dgm:t>
    </dgm:pt>
    <dgm:pt modelId="{9132F328-46F8-4054-BE2E-9769B77B4765}" type="parTrans" cxnId="{A435DA2E-083D-4B12-9D34-7F3336376F4F}">
      <dgm:prSet/>
      <dgm:spPr/>
      <dgm:t>
        <a:bodyPr/>
        <a:lstStyle/>
        <a:p>
          <a:endParaRPr lang="pt-PT"/>
        </a:p>
      </dgm:t>
    </dgm:pt>
    <dgm:pt modelId="{F20C000B-2AE8-48C4-B8E3-37B457044FC9}" type="sibTrans" cxnId="{A435DA2E-083D-4B12-9D34-7F3336376F4F}">
      <dgm:prSet/>
      <dgm:spPr/>
      <dgm:t>
        <a:bodyPr/>
        <a:lstStyle/>
        <a:p>
          <a:endParaRPr lang="pt-PT"/>
        </a:p>
      </dgm:t>
    </dgm:pt>
    <dgm:pt modelId="{994073B1-DAF6-4D9A-9CA0-D649F44B1888}">
      <dgm:prSet/>
      <dgm:spPr/>
      <dgm:t>
        <a:bodyPr/>
        <a:lstStyle/>
        <a:p>
          <a:pPr rtl="0"/>
          <a:r>
            <a:rPr lang="pt-PT" dirty="0" smtClean="0"/>
            <a:t>Identificação do Condutor</a:t>
          </a:r>
          <a:endParaRPr lang="pt-PT" dirty="0"/>
        </a:p>
      </dgm:t>
    </dgm:pt>
    <dgm:pt modelId="{AE7AEA30-1F8F-425B-BFCA-D57680906808}" type="parTrans" cxnId="{32BDE70F-BB4A-4CA1-A388-FB2A77302608}">
      <dgm:prSet/>
      <dgm:spPr/>
      <dgm:t>
        <a:bodyPr/>
        <a:lstStyle/>
        <a:p>
          <a:endParaRPr lang="pt-PT"/>
        </a:p>
      </dgm:t>
    </dgm:pt>
    <dgm:pt modelId="{4B9C0387-6269-46FE-83D2-F6C87DFF4BA0}" type="sibTrans" cxnId="{32BDE70F-BB4A-4CA1-A388-FB2A77302608}">
      <dgm:prSet/>
      <dgm:spPr/>
      <dgm:t>
        <a:bodyPr/>
        <a:lstStyle/>
        <a:p>
          <a:endParaRPr lang="pt-PT"/>
        </a:p>
      </dgm:t>
    </dgm:pt>
    <dgm:pt modelId="{DC52C326-674E-4619-8886-1D72B770900F}">
      <dgm:prSet/>
      <dgm:spPr/>
      <dgm:t>
        <a:bodyPr/>
        <a:lstStyle/>
        <a:p>
          <a:pPr rtl="0"/>
          <a:r>
            <a:rPr lang="pt-PT" dirty="0" smtClean="0"/>
            <a:t>Resultados Experimentais</a:t>
          </a:r>
          <a:endParaRPr lang="pt-PT" dirty="0"/>
        </a:p>
      </dgm:t>
    </dgm:pt>
    <dgm:pt modelId="{51477FCD-9DD5-4890-8BA8-964C57E5ECBB}" type="parTrans" cxnId="{A1DF47D0-53B7-44E4-8630-3A29CA430671}">
      <dgm:prSet/>
      <dgm:spPr/>
      <dgm:t>
        <a:bodyPr/>
        <a:lstStyle/>
        <a:p>
          <a:endParaRPr lang="pt-PT"/>
        </a:p>
      </dgm:t>
    </dgm:pt>
    <dgm:pt modelId="{DBD40461-CF7F-448C-8AF1-E70BE7DCE7E4}" type="sibTrans" cxnId="{A1DF47D0-53B7-44E4-8630-3A29CA430671}">
      <dgm:prSet/>
      <dgm:spPr/>
      <dgm:t>
        <a:bodyPr/>
        <a:lstStyle/>
        <a:p>
          <a:endParaRPr lang="pt-PT"/>
        </a:p>
      </dgm:t>
    </dgm:pt>
    <dgm:pt modelId="{5BD7D630-3EF9-44F4-BAD4-7D7E23B6A9F4}">
      <dgm:prSet/>
      <dgm:spPr/>
      <dgm:t>
        <a:bodyPr/>
        <a:lstStyle/>
        <a:p>
          <a:pPr rtl="0"/>
          <a:r>
            <a:rPr lang="pt-PT" dirty="0" smtClean="0"/>
            <a:t>Conclusões e trabalho Futuro</a:t>
          </a:r>
          <a:endParaRPr lang="pt-PT" dirty="0"/>
        </a:p>
      </dgm:t>
    </dgm:pt>
    <dgm:pt modelId="{1BEB14D9-F2BE-4DCF-B772-F87D5CAECAE9}" type="parTrans" cxnId="{C5335C2E-58AD-4D93-B3EE-2F7843EEFDC8}">
      <dgm:prSet/>
      <dgm:spPr/>
      <dgm:t>
        <a:bodyPr/>
        <a:lstStyle/>
        <a:p>
          <a:endParaRPr lang="pt-PT"/>
        </a:p>
      </dgm:t>
    </dgm:pt>
    <dgm:pt modelId="{C7155AE6-DCD6-49A1-85D5-2054CF436EA8}" type="sibTrans" cxnId="{C5335C2E-58AD-4D93-B3EE-2F7843EEFDC8}">
      <dgm:prSet/>
      <dgm:spPr/>
      <dgm:t>
        <a:bodyPr/>
        <a:lstStyle/>
        <a:p>
          <a:endParaRPr lang="pt-PT"/>
        </a:p>
      </dgm:t>
    </dgm:pt>
    <dgm:pt modelId="{84D30746-FCE4-40AE-909D-C5DA75FF057F}" type="pres">
      <dgm:prSet presAssocID="{C4F1B3D9-E3A6-4B25-B10C-ECAAB9E8E3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333D790-2B5D-4A67-9C6F-F3432F886E8A}" type="pres">
      <dgm:prSet presAssocID="{5BD7D630-3EF9-44F4-BAD4-7D7E23B6A9F4}" presName="boxAndChildren" presStyleCnt="0"/>
      <dgm:spPr/>
    </dgm:pt>
    <dgm:pt modelId="{444CB079-1743-4651-A577-62AEE9DD034F}" type="pres">
      <dgm:prSet presAssocID="{5BD7D630-3EF9-44F4-BAD4-7D7E23B6A9F4}" presName="parentTextBox" presStyleLbl="node1" presStyleIdx="0" presStyleCnt="6"/>
      <dgm:spPr/>
      <dgm:t>
        <a:bodyPr/>
        <a:lstStyle/>
        <a:p>
          <a:endParaRPr lang="pt-PT"/>
        </a:p>
      </dgm:t>
    </dgm:pt>
    <dgm:pt modelId="{266436C7-E339-4FAF-8DD3-EB1F7A0C7F9D}" type="pres">
      <dgm:prSet presAssocID="{DBD40461-CF7F-448C-8AF1-E70BE7DCE7E4}" presName="sp" presStyleCnt="0"/>
      <dgm:spPr/>
    </dgm:pt>
    <dgm:pt modelId="{109EE262-3E2A-42F3-9286-AB2E41736424}" type="pres">
      <dgm:prSet presAssocID="{DC52C326-674E-4619-8886-1D72B770900F}" presName="arrowAndChildren" presStyleCnt="0"/>
      <dgm:spPr/>
    </dgm:pt>
    <dgm:pt modelId="{A21D7208-CEE6-4760-B0DC-0BBB6F4020FF}" type="pres">
      <dgm:prSet presAssocID="{DC52C326-674E-4619-8886-1D72B770900F}" presName="parentTextArrow" presStyleLbl="node1" presStyleIdx="1" presStyleCnt="6"/>
      <dgm:spPr/>
      <dgm:t>
        <a:bodyPr/>
        <a:lstStyle/>
        <a:p>
          <a:endParaRPr lang="pt-PT"/>
        </a:p>
      </dgm:t>
    </dgm:pt>
    <dgm:pt modelId="{86ED86FE-396F-459D-8633-915AE2533AAB}" type="pres">
      <dgm:prSet presAssocID="{4B9C0387-6269-46FE-83D2-F6C87DFF4BA0}" presName="sp" presStyleCnt="0"/>
      <dgm:spPr/>
    </dgm:pt>
    <dgm:pt modelId="{F7F09467-2823-4BD5-87FC-827179E311E6}" type="pres">
      <dgm:prSet presAssocID="{994073B1-DAF6-4D9A-9CA0-D649F44B1888}" presName="arrowAndChildren" presStyleCnt="0"/>
      <dgm:spPr/>
    </dgm:pt>
    <dgm:pt modelId="{741AD751-62BC-4C2D-ACF7-7EAD1A667BA7}" type="pres">
      <dgm:prSet presAssocID="{994073B1-DAF6-4D9A-9CA0-D649F44B1888}" presName="parentTextArrow" presStyleLbl="node1" presStyleIdx="2" presStyleCnt="6"/>
      <dgm:spPr/>
      <dgm:t>
        <a:bodyPr/>
        <a:lstStyle/>
        <a:p>
          <a:endParaRPr lang="pt-PT"/>
        </a:p>
      </dgm:t>
    </dgm:pt>
    <dgm:pt modelId="{8CB87B92-9BDD-4F6A-A6B6-66893EE4A6E7}" type="pres">
      <dgm:prSet presAssocID="{F20C000B-2AE8-48C4-B8E3-37B457044FC9}" presName="sp" presStyleCnt="0"/>
      <dgm:spPr/>
    </dgm:pt>
    <dgm:pt modelId="{F1E3B1C0-8578-4C76-9614-A662CAF12A8A}" type="pres">
      <dgm:prSet presAssocID="{E1FC737D-21C6-427C-9CC0-1452B0D8F297}" presName="arrowAndChildren" presStyleCnt="0"/>
      <dgm:spPr/>
    </dgm:pt>
    <dgm:pt modelId="{09EB3567-CD27-4391-9488-9C261779C811}" type="pres">
      <dgm:prSet presAssocID="{E1FC737D-21C6-427C-9CC0-1452B0D8F297}" presName="parentTextArrow" presStyleLbl="node1" presStyleIdx="3" presStyleCnt="6"/>
      <dgm:spPr/>
      <dgm:t>
        <a:bodyPr/>
        <a:lstStyle/>
        <a:p>
          <a:endParaRPr lang="pt-PT"/>
        </a:p>
      </dgm:t>
    </dgm:pt>
    <dgm:pt modelId="{F2A0D6A2-37A6-475E-A844-04570025E2F0}" type="pres">
      <dgm:prSet presAssocID="{332B9EC3-D6BE-4776-8744-D72CB462DD24}" presName="sp" presStyleCnt="0"/>
      <dgm:spPr/>
    </dgm:pt>
    <dgm:pt modelId="{3B253BA5-EC67-4F38-B155-A3F0C5EAFA8C}" type="pres">
      <dgm:prSet presAssocID="{72BE3E74-D454-42B5-8487-385A3357F3EC}" presName="arrowAndChildren" presStyleCnt="0"/>
      <dgm:spPr/>
    </dgm:pt>
    <dgm:pt modelId="{188B02B9-89CC-4ED3-8517-0F9F4BEFCB4A}" type="pres">
      <dgm:prSet presAssocID="{72BE3E74-D454-42B5-8487-385A3357F3EC}" presName="parentTextArrow" presStyleLbl="node1" presStyleIdx="4" presStyleCnt="6"/>
      <dgm:spPr/>
      <dgm:t>
        <a:bodyPr/>
        <a:lstStyle/>
        <a:p>
          <a:endParaRPr lang="pt-PT"/>
        </a:p>
      </dgm:t>
    </dgm:pt>
    <dgm:pt modelId="{220F07DA-62F4-4890-9375-0DFF3386C2B8}" type="pres">
      <dgm:prSet presAssocID="{EFA10DC5-FB5C-4A26-975F-0771368E2D41}" presName="sp" presStyleCnt="0"/>
      <dgm:spPr/>
    </dgm:pt>
    <dgm:pt modelId="{35817696-DD8C-4E21-8C3B-3C654BF16FC1}" type="pres">
      <dgm:prSet presAssocID="{EB168260-48E1-4D3C-89F4-80EB1CC2C3CC}" presName="arrowAndChildren" presStyleCnt="0"/>
      <dgm:spPr/>
    </dgm:pt>
    <dgm:pt modelId="{BCB49BD2-C144-4916-974E-AB5AC7F3E7AC}" type="pres">
      <dgm:prSet presAssocID="{EB168260-48E1-4D3C-89F4-80EB1CC2C3CC}" presName="parentTextArrow" presStyleLbl="node1" presStyleIdx="5" presStyleCnt="6" custLinFactNeighborY="-8391"/>
      <dgm:spPr/>
      <dgm:t>
        <a:bodyPr/>
        <a:lstStyle/>
        <a:p>
          <a:endParaRPr lang="pt-PT"/>
        </a:p>
      </dgm:t>
    </dgm:pt>
  </dgm:ptLst>
  <dgm:cxnLst>
    <dgm:cxn modelId="{A1DF47D0-53B7-44E4-8630-3A29CA430671}" srcId="{C4F1B3D9-E3A6-4B25-B10C-ECAAB9E8E3CB}" destId="{DC52C326-674E-4619-8886-1D72B770900F}" srcOrd="4" destOrd="0" parTransId="{51477FCD-9DD5-4890-8BA8-964C57E5ECBB}" sibTransId="{DBD40461-CF7F-448C-8AF1-E70BE7DCE7E4}"/>
    <dgm:cxn modelId="{83D8FC48-5E57-46F7-B7ED-94045DD362DF}" type="presOf" srcId="{E1FC737D-21C6-427C-9CC0-1452B0D8F297}" destId="{09EB3567-CD27-4391-9488-9C261779C811}" srcOrd="0" destOrd="0" presId="urn:microsoft.com/office/officeart/2005/8/layout/process4"/>
    <dgm:cxn modelId="{A76BD794-F810-4141-8342-0F315979A348}" type="presOf" srcId="{72BE3E74-D454-42B5-8487-385A3357F3EC}" destId="{188B02B9-89CC-4ED3-8517-0F9F4BEFCB4A}" srcOrd="0" destOrd="0" presId="urn:microsoft.com/office/officeart/2005/8/layout/process4"/>
    <dgm:cxn modelId="{32BDE70F-BB4A-4CA1-A388-FB2A77302608}" srcId="{C4F1B3D9-E3A6-4B25-B10C-ECAAB9E8E3CB}" destId="{994073B1-DAF6-4D9A-9CA0-D649F44B1888}" srcOrd="3" destOrd="0" parTransId="{AE7AEA30-1F8F-425B-BFCA-D57680906808}" sibTransId="{4B9C0387-6269-46FE-83D2-F6C87DFF4BA0}"/>
    <dgm:cxn modelId="{3F96EB8F-CE51-4801-9450-05C32C79601E}" srcId="{C4F1B3D9-E3A6-4B25-B10C-ECAAB9E8E3CB}" destId="{EB168260-48E1-4D3C-89F4-80EB1CC2C3CC}" srcOrd="0" destOrd="0" parTransId="{489B12BA-893D-49C6-BC80-83821A4E2EAB}" sibTransId="{EFA10DC5-FB5C-4A26-975F-0771368E2D41}"/>
    <dgm:cxn modelId="{7491C517-A523-4A90-8606-5C09C7B26E92}" type="presOf" srcId="{5BD7D630-3EF9-44F4-BAD4-7D7E23B6A9F4}" destId="{444CB079-1743-4651-A577-62AEE9DD034F}" srcOrd="0" destOrd="0" presId="urn:microsoft.com/office/officeart/2005/8/layout/process4"/>
    <dgm:cxn modelId="{A435DA2E-083D-4B12-9D34-7F3336376F4F}" srcId="{C4F1B3D9-E3A6-4B25-B10C-ECAAB9E8E3CB}" destId="{E1FC737D-21C6-427C-9CC0-1452B0D8F297}" srcOrd="2" destOrd="0" parTransId="{9132F328-46F8-4054-BE2E-9769B77B4765}" sibTransId="{F20C000B-2AE8-48C4-B8E3-37B457044FC9}"/>
    <dgm:cxn modelId="{B09AE06F-F06B-4618-A93D-90AA3371AC37}" srcId="{C4F1B3D9-E3A6-4B25-B10C-ECAAB9E8E3CB}" destId="{72BE3E74-D454-42B5-8487-385A3357F3EC}" srcOrd="1" destOrd="0" parTransId="{CCF27614-9C02-4303-9206-B7EDBB2A5E81}" sibTransId="{332B9EC3-D6BE-4776-8744-D72CB462DD24}"/>
    <dgm:cxn modelId="{16721BB6-CD1A-4F03-BB78-E3A8D0DDAC1B}" type="presOf" srcId="{EB168260-48E1-4D3C-89F4-80EB1CC2C3CC}" destId="{BCB49BD2-C144-4916-974E-AB5AC7F3E7AC}" srcOrd="0" destOrd="0" presId="urn:microsoft.com/office/officeart/2005/8/layout/process4"/>
    <dgm:cxn modelId="{402C409C-92B1-493E-B1E4-5E9A7C91F1FD}" type="presOf" srcId="{C4F1B3D9-E3A6-4B25-B10C-ECAAB9E8E3CB}" destId="{84D30746-FCE4-40AE-909D-C5DA75FF057F}" srcOrd="0" destOrd="0" presId="urn:microsoft.com/office/officeart/2005/8/layout/process4"/>
    <dgm:cxn modelId="{ED9D9DD0-EC3D-4BAA-A9E2-11230448050B}" type="presOf" srcId="{DC52C326-674E-4619-8886-1D72B770900F}" destId="{A21D7208-CEE6-4760-B0DC-0BBB6F4020FF}" srcOrd="0" destOrd="0" presId="urn:microsoft.com/office/officeart/2005/8/layout/process4"/>
    <dgm:cxn modelId="{2550C797-A96E-4860-877F-DA5D7FCBDA2E}" type="presOf" srcId="{994073B1-DAF6-4D9A-9CA0-D649F44B1888}" destId="{741AD751-62BC-4C2D-ACF7-7EAD1A667BA7}" srcOrd="0" destOrd="0" presId="urn:microsoft.com/office/officeart/2005/8/layout/process4"/>
    <dgm:cxn modelId="{C5335C2E-58AD-4D93-B3EE-2F7843EEFDC8}" srcId="{C4F1B3D9-E3A6-4B25-B10C-ECAAB9E8E3CB}" destId="{5BD7D630-3EF9-44F4-BAD4-7D7E23B6A9F4}" srcOrd="5" destOrd="0" parTransId="{1BEB14D9-F2BE-4DCF-B772-F87D5CAECAE9}" sibTransId="{C7155AE6-DCD6-49A1-85D5-2054CF436EA8}"/>
    <dgm:cxn modelId="{D44ADD08-B94B-425F-A52F-020BB24926DA}" type="presParOf" srcId="{84D30746-FCE4-40AE-909D-C5DA75FF057F}" destId="{1333D790-2B5D-4A67-9C6F-F3432F886E8A}" srcOrd="0" destOrd="0" presId="urn:microsoft.com/office/officeart/2005/8/layout/process4"/>
    <dgm:cxn modelId="{8F372AF8-D009-4929-A56A-3CCD00216AF7}" type="presParOf" srcId="{1333D790-2B5D-4A67-9C6F-F3432F886E8A}" destId="{444CB079-1743-4651-A577-62AEE9DD034F}" srcOrd="0" destOrd="0" presId="urn:microsoft.com/office/officeart/2005/8/layout/process4"/>
    <dgm:cxn modelId="{C6119AD2-C537-41BB-9517-42E55693D2F4}" type="presParOf" srcId="{84D30746-FCE4-40AE-909D-C5DA75FF057F}" destId="{266436C7-E339-4FAF-8DD3-EB1F7A0C7F9D}" srcOrd="1" destOrd="0" presId="urn:microsoft.com/office/officeart/2005/8/layout/process4"/>
    <dgm:cxn modelId="{4A8A4D46-EAE4-4676-91B7-D286A5AAFDC1}" type="presParOf" srcId="{84D30746-FCE4-40AE-909D-C5DA75FF057F}" destId="{109EE262-3E2A-42F3-9286-AB2E41736424}" srcOrd="2" destOrd="0" presId="urn:microsoft.com/office/officeart/2005/8/layout/process4"/>
    <dgm:cxn modelId="{E9D44E03-6FFF-4730-BBD9-4E9198AECF44}" type="presParOf" srcId="{109EE262-3E2A-42F3-9286-AB2E41736424}" destId="{A21D7208-CEE6-4760-B0DC-0BBB6F4020FF}" srcOrd="0" destOrd="0" presId="urn:microsoft.com/office/officeart/2005/8/layout/process4"/>
    <dgm:cxn modelId="{D3F3C564-84A4-4B1F-AADB-2E58B7272914}" type="presParOf" srcId="{84D30746-FCE4-40AE-909D-C5DA75FF057F}" destId="{86ED86FE-396F-459D-8633-915AE2533AAB}" srcOrd="3" destOrd="0" presId="urn:microsoft.com/office/officeart/2005/8/layout/process4"/>
    <dgm:cxn modelId="{CC73BC55-0057-4BB6-A9C6-E0FB6A9C47D8}" type="presParOf" srcId="{84D30746-FCE4-40AE-909D-C5DA75FF057F}" destId="{F7F09467-2823-4BD5-87FC-827179E311E6}" srcOrd="4" destOrd="0" presId="urn:microsoft.com/office/officeart/2005/8/layout/process4"/>
    <dgm:cxn modelId="{4762004B-7394-43E3-805C-CF7063CEDAAF}" type="presParOf" srcId="{F7F09467-2823-4BD5-87FC-827179E311E6}" destId="{741AD751-62BC-4C2D-ACF7-7EAD1A667BA7}" srcOrd="0" destOrd="0" presId="urn:microsoft.com/office/officeart/2005/8/layout/process4"/>
    <dgm:cxn modelId="{140C045E-8AA4-48E2-959D-7FE7157215D4}" type="presParOf" srcId="{84D30746-FCE4-40AE-909D-C5DA75FF057F}" destId="{8CB87B92-9BDD-4F6A-A6B6-66893EE4A6E7}" srcOrd="5" destOrd="0" presId="urn:microsoft.com/office/officeart/2005/8/layout/process4"/>
    <dgm:cxn modelId="{64D7AEDE-C05D-47F5-A016-D3ED061269E7}" type="presParOf" srcId="{84D30746-FCE4-40AE-909D-C5DA75FF057F}" destId="{F1E3B1C0-8578-4C76-9614-A662CAF12A8A}" srcOrd="6" destOrd="0" presId="urn:microsoft.com/office/officeart/2005/8/layout/process4"/>
    <dgm:cxn modelId="{45792BDB-9750-49B0-A385-FBC40371547A}" type="presParOf" srcId="{F1E3B1C0-8578-4C76-9614-A662CAF12A8A}" destId="{09EB3567-CD27-4391-9488-9C261779C811}" srcOrd="0" destOrd="0" presId="urn:microsoft.com/office/officeart/2005/8/layout/process4"/>
    <dgm:cxn modelId="{BC29C4E3-170D-4D1F-B96A-CB60415DA531}" type="presParOf" srcId="{84D30746-FCE4-40AE-909D-C5DA75FF057F}" destId="{F2A0D6A2-37A6-475E-A844-04570025E2F0}" srcOrd="7" destOrd="0" presId="urn:microsoft.com/office/officeart/2005/8/layout/process4"/>
    <dgm:cxn modelId="{6A6C3EBA-E6E9-4045-9F26-1F275A70F6A9}" type="presParOf" srcId="{84D30746-FCE4-40AE-909D-C5DA75FF057F}" destId="{3B253BA5-EC67-4F38-B155-A3F0C5EAFA8C}" srcOrd="8" destOrd="0" presId="urn:microsoft.com/office/officeart/2005/8/layout/process4"/>
    <dgm:cxn modelId="{D3BE562D-D96E-4E29-831A-1EC4E0FE4716}" type="presParOf" srcId="{3B253BA5-EC67-4F38-B155-A3F0C5EAFA8C}" destId="{188B02B9-89CC-4ED3-8517-0F9F4BEFCB4A}" srcOrd="0" destOrd="0" presId="urn:microsoft.com/office/officeart/2005/8/layout/process4"/>
    <dgm:cxn modelId="{CE074314-EACF-437A-8749-BA08AD9252E7}" type="presParOf" srcId="{84D30746-FCE4-40AE-909D-C5DA75FF057F}" destId="{220F07DA-62F4-4890-9375-0DFF3386C2B8}" srcOrd="9" destOrd="0" presId="urn:microsoft.com/office/officeart/2005/8/layout/process4"/>
    <dgm:cxn modelId="{0510E7D7-CE3A-464E-B769-DE9D5A897D93}" type="presParOf" srcId="{84D30746-FCE4-40AE-909D-C5DA75FF057F}" destId="{35817696-DD8C-4E21-8C3B-3C654BF16FC1}" srcOrd="10" destOrd="0" presId="urn:microsoft.com/office/officeart/2005/8/layout/process4"/>
    <dgm:cxn modelId="{0976E4F7-A4C3-483E-8319-C3D20029D3BC}" type="presParOf" srcId="{35817696-DD8C-4E21-8C3B-3C654BF16FC1}" destId="{BCB49BD2-C144-4916-974E-AB5AC7F3E7A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1574E8-B276-4704-976F-76861B28A0B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2B5D818B-B9EB-4FD7-AE45-1FC3DD18A83F}">
      <dgm:prSet phldrT="[Texto]"/>
      <dgm:spPr/>
      <dgm:t>
        <a:bodyPr/>
        <a:lstStyle/>
        <a:p>
          <a:r>
            <a:rPr lang="pt-PT" dirty="0" smtClean="0"/>
            <a:t>Quais as melhores combinações de descritores a usar?</a:t>
          </a:r>
          <a:endParaRPr lang="pt-PT" dirty="0"/>
        </a:p>
      </dgm:t>
    </dgm:pt>
    <dgm:pt modelId="{6BC34FF7-B85E-4E82-96AF-EF9BD1BF6A83}" type="parTrans" cxnId="{7C94BA98-7561-4EE3-9D9B-299536163E31}">
      <dgm:prSet/>
      <dgm:spPr/>
      <dgm:t>
        <a:bodyPr/>
        <a:lstStyle/>
        <a:p>
          <a:endParaRPr lang="pt-PT"/>
        </a:p>
      </dgm:t>
    </dgm:pt>
    <dgm:pt modelId="{3ABFBE3F-4881-4977-9E96-24047A4F619F}" type="sibTrans" cxnId="{7C94BA98-7561-4EE3-9D9B-299536163E31}">
      <dgm:prSet/>
      <dgm:spPr/>
      <dgm:t>
        <a:bodyPr/>
        <a:lstStyle/>
        <a:p>
          <a:endParaRPr lang="pt-PT"/>
        </a:p>
      </dgm:t>
    </dgm:pt>
    <dgm:pt modelId="{16BDBB8C-728F-4BD7-9F98-ADA1C7AFF03A}">
      <dgm:prSet phldrT="[Texto]"/>
      <dgm:spPr/>
      <dgm:t>
        <a:bodyPr/>
        <a:lstStyle/>
        <a:p>
          <a:r>
            <a:rPr lang="pt-PT" dirty="0" smtClean="0"/>
            <a:t>2ª Fase</a:t>
          </a:r>
          <a:endParaRPr lang="pt-PT" dirty="0"/>
        </a:p>
      </dgm:t>
    </dgm:pt>
    <dgm:pt modelId="{3B0136EA-5445-4301-B53F-0F51E7701088}" type="parTrans" cxnId="{1FF21C7A-7208-4635-9FAC-27AE736B5541}">
      <dgm:prSet/>
      <dgm:spPr/>
      <dgm:t>
        <a:bodyPr/>
        <a:lstStyle/>
        <a:p>
          <a:endParaRPr lang="pt-PT"/>
        </a:p>
      </dgm:t>
    </dgm:pt>
    <dgm:pt modelId="{069C2EF1-7418-46D0-9C62-1067A7AA5C46}" type="sibTrans" cxnId="{1FF21C7A-7208-4635-9FAC-27AE736B5541}">
      <dgm:prSet/>
      <dgm:spPr/>
      <dgm:t>
        <a:bodyPr/>
        <a:lstStyle/>
        <a:p>
          <a:endParaRPr lang="pt-PT"/>
        </a:p>
      </dgm:t>
    </dgm:pt>
    <dgm:pt modelId="{66BE209A-8B6D-461A-829B-2EFB367F8EFA}" type="pres">
      <dgm:prSet presAssocID="{3B1574E8-B276-4704-976F-76861B28A0B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0725C8DF-7EE8-41D4-AE41-2270EFABB9D6}" type="pres">
      <dgm:prSet presAssocID="{2B5D818B-B9EB-4FD7-AE45-1FC3DD18A83F}" presName="horFlow" presStyleCnt="0"/>
      <dgm:spPr/>
    </dgm:pt>
    <dgm:pt modelId="{0BF2D049-F597-4202-995D-EFAAD0C816B6}" type="pres">
      <dgm:prSet presAssocID="{2B5D818B-B9EB-4FD7-AE45-1FC3DD18A83F}" presName="bigChev" presStyleLbl="node1" presStyleIdx="0" presStyleCnt="1"/>
      <dgm:spPr/>
      <dgm:t>
        <a:bodyPr/>
        <a:lstStyle/>
        <a:p>
          <a:endParaRPr lang="pt-PT"/>
        </a:p>
      </dgm:t>
    </dgm:pt>
    <dgm:pt modelId="{94C322E3-9A25-4BEB-899A-BE9B6696BAEF}" type="pres">
      <dgm:prSet presAssocID="{3B0136EA-5445-4301-B53F-0F51E7701088}" presName="parTrans" presStyleCnt="0"/>
      <dgm:spPr/>
    </dgm:pt>
    <dgm:pt modelId="{FBA2FE34-B586-4C82-B905-D8ADC2F96373}" type="pres">
      <dgm:prSet presAssocID="{16BDBB8C-728F-4BD7-9F98-ADA1C7AFF03A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FF21C7A-7208-4635-9FAC-27AE736B5541}" srcId="{2B5D818B-B9EB-4FD7-AE45-1FC3DD18A83F}" destId="{16BDBB8C-728F-4BD7-9F98-ADA1C7AFF03A}" srcOrd="0" destOrd="0" parTransId="{3B0136EA-5445-4301-B53F-0F51E7701088}" sibTransId="{069C2EF1-7418-46D0-9C62-1067A7AA5C46}"/>
    <dgm:cxn modelId="{7C94BA98-7561-4EE3-9D9B-299536163E31}" srcId="{3B1574E8-B276-4704-976F-76861B28A0B3}" destId="{2B5D818B-B9EB-4FD7-AE45-1FC3DD18A83F}" srcOrd="0" destOrd="0" parTransId="{6BC34FF7-B85E-4E82-96AF-EF9BD1BF6A83}" sibTransId="{3ABFBE3F-4881-4977-9E96-24047A4F619F}"/>
    <dgm:cxn modelId="{012B0538-3A1A-4914-A574-3CF79FF0588F}" type="presOf" srcId="{3B1574E8-B276-4704-976F-76861B28A0B3}" destId="{66BE209A-8B6D-461A-829B-2EFB367F8EFA}" srcOrd="0" destOrd="0" presId="urn:microsoft.com/office/officeart/2005/8/layout/lProcess3"/>
    <dgm:cxn modelId="{14010836-9C04-4DA8-8DC5-231C22431F5D}" type="presOf" srcId="{2B5D818B-B9EB-4FD7-AE45-1FC3DD18A83F}" destId="{0BF2D049-F597-4202-995D-EFAAD0C816B6}" srcOrd="0" destOrd="0" presId="urn:microsoft.com/office/officeart/2005/8/layout/lProcess3"/>
    <dgm:cxn modelId="{F5A1BB6E-6D92-4BD7-81ED-F6ACDA38E77A}" type="presOf" srcId="{16BDBB8C-728F-4BD7-9F98-ADA1C7AFF03A}" destId="{FBA2FE34-B586-4C82-B905-D8ADC2F96373}" srcOrd="0" destOrd="0" presId="urn:microsoft.com/office/officeart/2005/8/layout/lProcess3"/>
    <dgm:cxn modelId="{15434F5F-FA61-41AA-A177-815015D76F5D}" type="presParOf" srcId="{66BE209A-8B6D-461A-829B-2EFB367F8EFA}" destId="{0725C8DF-7EE8-41D4-AE41-2270EFABB9D6}" srcOrd="0" destOrd="0" presId="urn:microsoft.com/office/officeart/2005/8/layout/lProcess3"/>
    <dgm:cxn modelId="{38E6A53A-9739-4E23-82E6-787A90928FB6}" type="presParOf" srcId="{0725C8DF-7EE8-41D4-AE41-2270EFABB9D6}" destId="{0BF2D049-F597-4202-995D-EFAAD0C816B6}" srcOrd="0" destOrd="0" presId="urn:microsoft.com/office/officeart/2005/8/layout/lProcess3"/>
    <dgm:cxn modelId="{BAA18E34-FA58-45B9-AEAC-0FB3F526C258}" type="presParOf" srcId="{0725C8DF-7EE8-41D4-AE41-2270EFABB9D6}" destId="{94C322E3-9A25-4BEB-899A-BE9B6696BAEF}" srcOrd="1" destOrd="0" presId="urn:microsoft.com/office/officeart/2005/8/layout/lProcess3"/>
    <dgm:cxn modelId="{3FF2EE61-A2DA-4C48-BBF2-7C1AF33601CF}" type="presParOf" srcId="{0725C8DF-7EE8-41D4-AE41-2270EFABB9D6}" destId="{FBA2FE34-B586-4C82-B905-D8ADC2F96373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BD5B4C-1A2B-408A-9E50-D01F36E6174E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CCD2143B-5F4B-4957-9D7F-4F21F47ED4AC}">
      <dgm:prSet/>
      <dgm:spPr/>
      <dgm:t>
        <a:bodyPr/>
        <a:lstStyle/>
        <a:p>
          <a:r>
            <a:rPr lang="pt-PT" dirty="0" smtClean="0"/>
            <a:t>Criada uma matriz  </a:t>
          </a:r>
          <a:r>
            <a:rPr lang="pt-PT" b="1" dirty="0" smtClean="0"/>
            <a:t>C</a:t>
          </a:r>
          <a:r>
            <a:rPr lang="pt-PT" dirty="0" smtClean="0"/>
            <a:t> com todas as combinações possíveis.</a:t>
          </a:r>
          <a:endParaRPr lang="pt-PT" dirty="0"/>
        </a:p>
      </dgm:t>
    </dgm:pt>
    <dgm:pt modelId="{68A3C61B-70E2-42BB-94CE-099F5A6ABE31}" type="parTrans" cxnId="{0206815F-AA2A-4EA3-ACEE-E17BC6DCA72E}">
      <dgm:prSet/>
      <dgm:spPr/>
      <dgm:t>
        <a:bodyPr/>
        <a:lstStyle/>
        <a:p>
          <a:endParaRPr lang="pt-PT"/>
        </a:p>
      </dgm:t>
    </dgm:pt>
    <dgm:pt modelId="{29162EA8-73BF-43D1-A3E2-61DABB9B752C}" type="sibTrans" cxnId="{0206815F-AA2A-4EA3-ACEE-E17BC6DCA72E}">
      <dgm:prSet/>
      <dgm:spPr/>
      <dgm:t>
        <a:bodyPr/>
        <a:lstStyle/>
        <a:p>
          <a:endParaRPr lang="pt-PT"/>
        </a:p>
      </dgm:t>
    </dgm:pt>
    <dgm:pt modelId="{6A2BB2AD-D414-4B24-9C46-FC43F43B85B9}">
      <dgm:prSet/>
      <dgm:spPr/>
      <dgm:t>
        <a:bodyPr/>
        <a:lstStyle/>
        <a:p>
          <a:r>
            <a:rPr lang="pt-PT" dirty="0" smtClean="0"/>
            <a:t>Função </a:t>
          </a:r>
          <a:r>
            <a:rPr lang="pt-PT" dirty="0" err="1" smtClean="0"/>
            <a:t>Matlab</a:t>
          </a:r>
          <a:r>
            <a:rPr lang="pt-PT" dirty="0" smtClean="0"/>
            <a:t> </a:t>
          </a:r>
          <a:r>
            <a:rPr lang="pt-PT" dirty="0" err="1" smtClean="0"/>
            <a:t>combnk</a:t>
          </a:r>
          <a:r>
            <a:rPr lang="pt-PT" dirty="0" smtClean="0"/>
            <a:t>, fornece uma matriz com todas as combinações em arranjos 2 e 3.</a:t>
          </a:r>
          <a:endParaRPr lang="pt-PT" dirty="0"/>
        </a:p>
      </dgm:t>
    </dgm:pt>
    <dgm:pt modelId="{94170BED-23DA-4F1E-8FA4-107C1AD1C230}" type="parTrans" cxnId="{9F61C7EB-583E-4FC8-83A3-B246B5A6BF42}">
      <dgm:prSet/>
      <dgm:spPr/>
      <dgm:t>
        <a:bodyPr/>
        <a:lstStyle/>
        <a:p>
          <a:endParaRPr lang="pt-PT"/>
        </a:p>
      </dgm:t>
    </dgm:pt>
    <dgm:pt modelId="{71A77481-12F9-470A-B0DD-1ECB24DE87FD}" type="sibTrans" cxnId="{9F61C7EB-583E-4FC8-83A3-B246B5A6BF42}">
      <dgm:prSet/>
      <dgm:spPr/>
      <dgm:t>
        <a:bodyPr/>
        <a:lstStyle/>
        <a:p>
          <a:endParaRPr lang="pt-PT"/>
        </a:p>
      </dgm:t>
    </dgm:pt>
    <dgm:pt modelId="{B448883B-9CCA-4092-BC23-C0FA7956AEF7}" type="pres">
      <dgm:prSet presAssocID="{ADBD5B4C-1A2B-408A-9E50-D01F36E617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123EB9E-518A-448B-9333-63B06E231181}" type="pres">
      <dgm:prSet presAssocID="{CCD2143B-5F4B-4957-9D7F-4F21F47ED4AC}" presName="parentText" presStyleLbl="node1" presStyleIdx="0" presStyleCnt="1" custScaleY="3861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7DD42B-5BAD-4BC9-8E3C-623886D83045}" type="pres">
      <dgm:prSet presAssocID="{CCD2143B-5F4B-4957-9D7F-4F21F47ED4AC}" presName="childText" presStyleLbl="revTx" presStyleIdx="0" presStyleCnt="1" custScaleY="3006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206815F-AA2A-4EA3-ACEE-E17BC6DCA72E}" srcId="{ADBD5B4C-1A2B-408A-9E50-D01F36E6174E}" destId="{CCD2143B-5F4B-4957-9D7F-4F21F47ED4AC}" srcOrd="0" destOrd="0" parTransId="{68A3C61B-70E2-42BB-94CE-099F5A6ABE31}" sibTransId="{29162EA8-73BF-43D1-A3E2-61DABB9B752C}"/>
    <dgm:cxn modelId="{F017534D-6F8E-484C-A77D-3320A8F9F328}" type="presOf" srcId="{ADBD5B4C-1A2B-408A-9E50-D01F36E6174E}" destId="{B448883B-9CCA-4092-BC23-C0FA7956AEF7}" srcOrd="0" destOrd="0" presId="urn:microsoft.com/office/officeart/2005/8/layout/vList2"/>
    <dgm:cxn modelId="{7CE71D16-7581-4B5E-8BF6-F8287F974095}" type="presOf" srcId="{CCD2143B-5F4B-4957-9D7F-4F21F47ED4AC}" destId="{6123EB9E-518A-448B-9333-63B06E231181}" srcOrd="0" destOrd="0" presId="urn:microsoft.com/office/officeart/2005/8/layout/vList2"/>
    <dgm:cxn modelId="{9F61C7EB-583E-4FC8-83A3-B246B5A6BF42}" srcId="{CCD2143B-5F4B-4957-9D7F-4F21F47ED4AC}" destId="{6A2BB2AD-D414-4B24-9C46-FC43F43B85B9}" srcOrd="0" destOrd="0" parTransId="{94170BED-23DA-4F1E-8FA4-107C1AD1C230}" sibTransId="{71A77481-12F9-470A-B0DD-1ECB24DE87FD}"/>
    <dgm:cxn modelId="{F4A9685D-9568-4360-AD93-AAE0728C4D1F}" type="presOf" srcId="{6A2BB2AD-D414-4B24-9C46-FC43F43B85B9}" destId="{DC7DD42B-5BAD-4BC9-8E3C-623886D83045}" srcOrd="0" destOrd="0" presId="urn:microsoft.com/office/officeart/2005/8/layout/vList2"/>
    <dgm:cxn modelId="{7D12B862-E2C7-4965-83B5-3AB3DA006276}" type="presParOf" srcId="{B448883B-9CCA-4092-BC23-C0FA7956AEF7}" destId="{6123EB9E-518A-448B-9333-63B06E231181}" srcOrd="0" destOrd="0" presId="urn:microsoft.com/office/officeart/2005/8/layout/vList2"/>
    <dgm:cxn modelId="{95EDF959-E4D5-4B76-849D-A7D10E4735C5}" type="presParOf" srcId="{B448883B-9CCA-4092-BC23-C0FA7956AEF7}" destId="{DC7DD42B-5BAD-4BC9-8E3C-623886D8304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8E92C7-5C72-4EDE-8979-923C28B7F120}" type="doc">
      <dgm:prSet loTypeId="urn:microsoft.com/office/officeart/2005/8/layout/hierarchy2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4B763F23-C119-4BFE-8E3E-612DD60324A7}">
      <dgm:prSet phldrT="[Texto]"/>
      <dgm:spPr/>
      <dgm:t>
        <a:bodyPr/>
        <a:lstStyle/>
        <a:p>
          <a:r>
            <a:rPr lang="pt-PT" dirty="0" smtClean="0"/>
            <a:t>Linha de C</a:t>
          </a:r>
          <a:endParaRPr lang="pt-PT" dirty="0"/>
        </a:p>
      </dgm:t>
    </dgm:pt>
    <dgm:pt modelId="{8CF18123-868B-408B-9DDD-9F751A980F83}" type="parTrans" cxnId="{A48CC197-F141-4D90-A953-D7C943F89D09}">
      <dgm:prSet/>
      <dgm:spPr/>
      <dgm:t>
        <a:bodyPr/>
        <a:lstStyle/>
        <a:p>
          <a:endParaRPr lang="pt-PT"/>
        </a:p>
      </dgm:t>
    </dgm:pt>
    <dgm:pt modelId="{182149CF-88DF-4F99-9C09-08725FD50D79}" type="sibTrans" cxnId="{A48CC197-F141-4D90-A953-D7C943F89D09}">
      <dgm:prSet/>
      <dgm:spPr/>
      <dgm:t>
        <a:bodyPr/>
        <a:lstStyle/>
        <a:p>
          <a:endParaRPr lang="pt-PT"/>
        </a:p>
      </dgm:t>
    </dgm:pt>
    <dgm:pt modelId="{64289201-E6E6-4628-B542-C35E7123256A}">
      <dgm:prSet phldrT="[Texto]"/>
      <dgm:spPr/>
      <dgm:t>
        <a:bodyPr/>
        <a:lstStyle/>
        <a:p>
          <a:r>
            <a:rPr lang="pt-PT" dirty="0" smtClean="0"/>
            <a:t>Distância Euclidiana entre </a:t>
          </a:r>
          <a:endParaRPr lang="pt-PT" dirty="0"/>
        </a:p>
      </dgm:t>
    </dgm:pt>
    <dgm:pt modelId="{A294EFBA-D279-4CBC-ABF7-E3AFFB186F55}" type="parTrans" cxnId="{B20B6584-CC33-475E-BA29-45BC0D625F06}">
      <dgm:prSet/>
      <dgm:spPr/>
      <dgm:t>
        <a:bodyPr/>
        <a:lstStyle/>
        <a:p>
          <a:endParaRPr lang="pt-PT"/>
        </a:p>
      </dgm:t>
    </dgm:pt>
    <dgm:pt modelId="{444E8506-848C-4E28-9B52-DDFA1188CE63}" type="sibTrans" cxnId="{B20B6584-CC33-475E-BA29-45BC0D625F06}">
      <dgm:prSet/>
      <dgm:spPr/>
      <dgm:t>
        <a:bodyPr/>
        <a:lstStyle/>
        <a:p>
          <a:endParaRPr lang="pt-PT"/>
        </a:p>
      </dgm:t>
    </dgm:pt>
    <dgm:pt modelId="{5B8ED154-24E1-4D6F-B618-5754E40D72CE}">
      <dgm:prSet phldrT="[Texto]"/>
      <dgm:spPr/>
      <dgm:t>
        <a:bodyPr/>
        <a:lstStyle/>
        <a:p>
          <a:r>
            <a:rPr lang="pt-PT" dirty="0" smtClean="0"/>
            <a:t>T5 – Individuo 1</a:t>
          </a:r>
        </a:p>
      </dgm:t>
    </dgm:pt>
    <dgm:pt modelId="{14B3C6D8-B506-401D-AAD5-E71151BA2E26}" type="parTrans" cxnId="{949EFFC1-42B1-4C87-90CA-516B5ED4E5ED}">
      <dgm:prSet/>
      <dgm:spPr/>
      <dgm:t>
        <a:bodyPr/>
        <a:lstStyle/>
        <a:p>
          <a:endParaRPr lang="pt-PT"/>
        </a:p>
      </dgm:t>
    </dgm:pt>
    <dgm:pt modelId="{8ECE2AB6-0C51-4B85-93B8-A3A7010AF3CD}" type="sibTrans" cxnId="{949EFFC1-42B1-4C87-90CA-516B5ED4E5ED}">
      <dgm:prSet/>
      <dgm:spPr/>
      <dgm:t>
        <a:bodyPr/>
        <a:lstStyle/>
        <a:p>
          <a:endParaRPr lang="pt-PT"/>
        </a:p>
      </dgm:t>
    </dgm:pt>
    <dgm:pt modelId="{6E75C4A0-82C6-4913-8BC7-FD108BEDC55A}">
      <dgm:prSet phldrT="[Texto]"/>
      <dgm:spPr/>
      <dgm:t>
        <a:bodyPr/>
        <a:lstStyle/>
        <a:p>
          <a:r>
            <a:rPr lang="pt-PT" dirty="0" smtClean="0"/>
            <a:t>T5 - Individuo 2</a:t>
          </a:r>
          <a:endParaRPr lang="pt-PT" dirty="0"/>
        </a:p>
      </dgm:t>
    </dgm:pt>
    <dgm:pt modelId="{4F5B31EF-B91F-4E13-A894-FC97A1D28115}" type="parTrans" cxnId="{98AF1DFF-AEE9-491B-9E2B-94800D40DA11}">
      <dgm:prSet/>
      <dgm:spPr/>
      <dgm:t>
        <a:bodyPr/>
        <a:lstStyle/>
        <a:p>
          <a:endParaRPr lang="pt-PT"/>
        </a:p>
      </dgm:t>
    </dgm:pt>
    <dgm:pt modelId="{B94F04A9-E55A-476B-ADA3-558BDA822F7D}" type="sibTrans" cxnId="{98AF1DFF-AEE9-491B-9E2B-94800D40DA11}">
      <dgm:prSet/>
      <dgm:spPr/>
      <dgm:t>
        <a:bodyPr/>
        <a:lstStyle/>
        <a:p>
          <a:endParaRPr lang="pt-PT"/>
        </a:p>
      </dgm:t>
    </dgm:pt>
    <dgm:pt modelId="{A7A89C86-46C8-437D-8EE7-55F37FE1ECD5}">
      <dgm:prSet phldrT="[Texto]"/>
      <dgm:spPr/>
      <dgm:t>
        <a:bodyPr/>
        <a:lstStyle/>
        <a:p>
          <a:r>
            <a:rPr lang="pt-PT" dirty="0" smtClean="0"/>
            <a:t>Base de referência -B3</a:t>
          </a:r>
        </a:p>
      </dgm:t>
    </dgm:pt>
    <dgm:pt modelId="{FDF6FED8-037D-4C64-9D67-CDD7135A5A9E}" type="parTrans" cxnId="{92C6C8BA-5080-4FE0-B63F-67BBA337247B}">
      <dgm:prSet/>
      <dgm:spPr/>
      <dgm:t>
        <a:bodyPr/>
        <a:lstStyle/>
        <a:p>
          <a:endParaRPr lang="pt-PT"/>
        </a:p>
      </dgm:t>
    </dgm:pt>
    <dgm:pt modelId="{314C5659-26BD-465D-BE98-75E24824E9E5}" type="sibTrans" cxnId="{92C6C8BA-5080-4FE0-B63F-67BBA337247B}">
      <dgm:prSet/>
      <dgm:spPr/>
      <dgm:t>
        <a:bodyPr/>
        <a:lstStyle/>
        <a:p>
          <a:endParaRPr lang="pt-PT"/>
        </a:p>
      </dgm:t>
    </dgm:pt>
    <dgm:pt modelId="{3B0B0FD7-D68D-4043-ACD0-348DB723B268}">
      <dgm:prSet phldrT="[Texto]"/>
      <dgm:spPr/>
      <dgm:t>
        <a:bodyPr/>
        <a:lstStyle/>
        <a:p>
          <a:r>
            <a:rPr lang="pt-PT" dirty="0" smtClean="0"/>
            <a:t>Base de referência - B1</a:t>
          </a:r>
        </a:p>
      </dgm:t>
    </dgm:pt>
    <dgm:pt modelId="{AA1994DC-1C97-4759-926B-9B05A8269D1C}" type="parTrans" cxnId="{F0B5603A-0B99-48DE-8933-8881F0CA6F3E}">
      <dgm:prSet/>
      <dgm:spPr/>
      <dgm:t>
        <a:bodyPr/>
        <a:lstStyle/>
        <a:p>
          <a:endParaRPr lang="pt-PT"/>
        </a:p>
      </dgm:t>
    </dgm:pt>
    <dgm:pt modelId="{DC8EFDEE-3CB4-4D89-B993-EC9E1A9F6EAD}" type="sibTrans" cxnId="{F0B5603A-0B99-48DE-8933-8881F0CA6F3E}">
      <dgm:prSet/>
      <dgm:spPr/>
      <dgm:t>
        <a:bodyPr/>
        <a:lstStyle/>
        <a:p>
          <a:endParaRPr lang="pt-PT"/>
        </a:p>
      </dgm:t>
    </dgm:pt>
    <dgm:pt modelId="{2483A046-C8FE-4765-874F-E3CA4322914F}">
      <dgm:prSet phldrT="[Texto]"/>
      <dgm:spPr/>
      <dgm:t>
        <a:bodyPr/>
        <a:lstStyle/>
        <a:p>
          <a:r>
            <a:rPr lang="pt-PT" dirty="0" smtClean="0"/>
            <a:t>Base de referência -B2</a:t>
          </a:r>
        </a:p>
      </dgm:t>
    </dgm:pt>
    <dgm:pt modelId="{8D850C20-4BB9-4CE7-911F-BB9DD70F4D85}" type="parTrans" cxnId="{84EFF80A-A68E-48CF-88A7-BB7625CE69DE}">
      <dgm:prSet/>
      <dgm:spPr/>
      <dgm:t>
        <a:bodyPr/>
        <a:lstStyle/>
        <a:p>
          <a:endParaRPr lang="pt-PT"/>
        </a:p>
      </dgm:t>
    </dgm:pt>
    <dgm:pt modelId="{25B1AAFC-B122-42CF-B790-9CE5AE752230}" type="sibTrans" cxnId="{84EFF80A-A68E-48CF-88A7-BB7625CE69DE}">
      <dgm:prSet/>
      <dgm:spPr/>
      <dgm:t>
        <a:bodyPr/>
        <a:lstStyle/>
        <a:p>
          <a:endParaRPr lang="pt-PT"/>
        </a:p>
      </dgm:t>
    </dgm:pt>
    <dgm:pt modelId="{5E745CCE-C6D9-4714-84F2-FACF36DAA380}">
      <dgm:prSet phldrT="[Texto]"/>
      <dgm:spPr/>
      <dgm:t>
        <a:bodyPr/>
        <a:lstStyle/>
        <a:p>
          <a:r>
            <a:rPr lang="pt-PT" dirty="0" smtClean="0"/>
            <a:t>T5 - Individuo 3</a:t>
          </a:r>
          <a:endParaRPr lang="pt-PT" dirty="0"/>
        </a:p>
      </dgm:t>
    </dgm:pt>
    <dgm:pt modelId="{BCCF87D3-22A3-4A23-93F5-B0913F26D313}" type="parTrans" cxnId="{C457F7B7-999E-49D5-9F52-69B439853178}">
      <dgm:prSet/>
      <dgm:spPr/>
      <dgm:t>
        <a:bodyPr/>
        <a:lstStyle/>
        <a:p>
          <a:endParaRPr lang="pt-PT"/>
        </a:p>
      </dgm:t>
    </dgm:pt>
    <dgm:pt modelId="{26169D4D-0A5E-491F-87C0-81AE03E2624B}" type="sibTrans" cxnId="{C457F7B7-999E-49D5-9F52-69B439853178}">
      <dgm:prSet/>
      <dgm:spPr/>
      <dgm:t>
        <a:bodyPr/>
        <a:lstStyle/>
        <a:p>
          <a:endParaRPr lang="pt-PT"/>
        </a:p>
      </dgm:t>
    </dgm:pt>
    <dgm:pt modelId="{E0DF35C3-A878-4E3F-935C-988D2893121F}" type="pres">
      <dgm:prSet presAssocID="{458E92C7-5C72-4EDE-8979-923C28B7F1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57ED13D-AE47-4F65-B36D-B70494124DFC}" type="pres">
      <dgm:prSet presAssocID="{4B763F23-C119-4BFE-8E3E-612DD60324A7}" presName="root1" presStyleCnt="0"/>
      <dgm:spPr/>
    </dgm:pt>
    <dgm:pt modelId="{F557AE30-327C-4186-BE05-B5F88B9A109E}" type="pres">
      <dgm:prSet presAssocID="{4B763F23-C119-4BFE-8E3E-612DD60324A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2E68A23-42AA-4404-AB20-5CF0A976EECD}" type="pres">
      <dgm:prSet presAssocID="{4B763F23-C119-4BFE-8E3E-612DD60324A7}" presName="level2hierChild" presStyleCnt="0"/>
      <dgm:spPr/>
    </dgm:pt>
    <dgm:pt modelId="{E3C864B3-EEA4-4DE9-8202-04B4EFF88533}" type="pres">
      <dgm:prSet presAssocID="{A294EFBA-D279-4CBC-ABF7-E3AFFB186F55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EA1EE7DF-6253-403F-843D-A964DC01069A}" type="pres">
      <dgm:prSet presAssocID="{A294EFBA-D279-4CBC-ABF7-E3AFFB186F55}" presName="connTx" presStyleLbl="parChTrans1D2" presStyleIdx="0" presStyleCnt="1"/>
      <dgm:spPr/>
      <dgm:t>
        <a:bodyPr/>
        <a:lstStyle/>
        <a:p>
          <a:endParaRPr lang="pt-PT"/>
        </a:p>
      </dgm:t>
    </dgm:pt>
    <dgm:pt modelId="{62429B14-8B9B-476D-A77A-6A82E829E9A0}" type="pres">
      <dgm:prSet presAssocID="{64289201-E6E6-4628-B542-C35E7123256A}" presName="root2" presStyleCnt="0"/>
      <dgm:spPr/>
    </dgm:pt>
    <dgm:pt modelId="{50D7B905-9FBA-48A7-ABBF-5F5BEF5C4B33}" type="pres">
      <dgm:prSet presAssocID="{64289201-E6E6-4628-B542-C35E7123256A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5EE9CA3-F73D-4865-B0FF-C5BC9E8080FD}" type="pres">
      <dgm:prSet presAssocID="{64289201-E6E6-4628-B542-C35E7123256A}" presName="level3hierChild" presStyleCnt="0"/>
      <dgm:spPr/>
    </dgm:pt>
    <dgm:pt modelId="{9B379AF2-DA44-4061-8404-ADCE44375120}" type="pres">
      <dgm:prSet presAssocID="{14B3C6D8-B506-401D-AAD5-E71151BA2E26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406334BB-DCF1-4827-AAE7-807BFD81554C}" type="pres">
      <dgm:prSet presAssocID="{14B3C6D8-B506-401D-AAD5-E71151BA2E26}" presName="connTx" presStyleLbl="parChTrans1D3" presStyleIdx="0" presStyleCnt="3"/>
      <dgm:spPr/>
      <dgm:t>
        <a:bodyPr/>
        <a:lstStyle/>
        <a:p>
          <a:endParaRPr lang="pt-PT"/>
        </a:p>
      </dgm:t>
    </dgm:pt>
    <dgm:pt modelId="{409D80CF-1A9E-4EBE-BB2F-EA067BFEE9AF}" type="pres">
      <dgm:prSet presAssocID="{5B8ED154-24E1-4D6F-B618-5754E40D72CE}" presName="root2" presStyleCnt="0"/>
      <dgm:spPr/>
    </dgm:pt>
    <dgm:pt modelId="{287109B5-3F42-49CA-9C0E-678716FC9E73}" type="pres">
      <dgm:prSet presAssocID="{5B8ED154-24E1-4D6F-B618-5754E40D72C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B56466A-6673-4BBE-8190-93500E0388AC}" type="pres">
      <dgm:prSet presAssocID="{5B8ED154-24E1-4D6F-B618-5754E40D72CE}" presName="level3hierChild" presStyleCnt="0"/>
      <dgm:spPr/>
    </dgm:pt>
    <dgm:pt modelId="{DD63FC60-2782-479A-BF21-8E6FEF5113D5}" type="pres">
      <dgm:prSet presAssocID="{AA1994DC-1C97-4759-926B-9B05A8269D1C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8A1BF099-8113-434C-8D53-6277209AA597}" type="pres">
      <dgm:prSet presAssocID="{AA1994DC-1C97-4759-926B-9B05A8269D1C}" presName="connTx" presStyleLbl="parChTrans1D4" presStyleIdx="0" presStyleCnt="3"/>
      <dgm:spPr/>
      <dgm:t>
        <a:bodyPr/>
        <a:lstStyle/>
        <a:p>
          <a:endParaRPr lang="pt-PT"/>
        </a:p>
      </dgm:t>
    </dgm:pt>
    <dgm:pt modelId="{BA5072D1-385F-47F1-8CD4-2940A86CEBDF}" type="pres">
      <dgm:prSet presAssocID="{3B0B0FD7-D68D-4043-ACD0-348DB723B268}" presName="root2" presStyleCnt="0"/>
      <dgm:spPr/>
    </dgm:pt>
    <dgm:pt modelId="{86F1D288-F025-4046-ADBA-B2E6975EF955}" type="pres">
      <dgm:prSet presAssocID="{3B0B0FD7-D68D-4043-ACD0-348DB723B268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7BC0204-8A61-4791-A4DB-915DB0FB9C0D}" type="pres">
      <dgm:prSet presAssocID="{3B0B0FD7-D68D-4043-ACD0-348DB723B268}" presName="level3hierChild" presStyleCnt="0"/>
      <dgm:spPr/>
    </dgm:pt>
    <dgm:pt modelId="{152CE065-83AA-4883-B1CE-5B3377E4C4CE}" type="pres">
      <dgm:prSet presAssocID="{8D850C20-4BB9-4CE7-911F-BB9DD70F4D85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195DFA97-4D3F-44FC-A2A0-A2012A44B5F3}" type="pres">
      <dgm:prSet presAssocID="{8D850C20-4BB9-4CE7-911F-BB9DD70F4D85}" presName="connTx" presStyleLbl="parChTrans1D4" presStyleIdx="1" presStyleCnt="3"/>
      <dgm:spPr/>
      <dgm:t>
        <a:bodyPr/>
        <a:lstStyle/>
        <a:p>
          <a:endParaRPr lang="pt-PT"/>
        </a:p>
      </dgm:t>
    </dgm:pt>
    <dgm:pt modelId="{787AE10B-8753-4621-B646-C4D5841301A1}" type="pres">
      <dgm:prSet presAssocID="{2483A046-C8FE-4765-874F-E3CA4322914F}" presName="root2" presStyleCnt="0"/>
      <dgm:spPr/>
    </dgm:pt>
    <dgm:pt modelId="{042D8F83-73FB-4A65-A66F-2A76B16C749C}" type="pres">
      <dgm:prSet presAssocID="{2483A046-C8FE-4765-874F-E3CA4322914F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47118A3-A57D-4524-91B3-5225F857CA87}" type="pres">
      <dgm:prSet presAssocID="{2483A046-C8FE-4765-874F-E3CA4322914F}" presName="level3hierChild" presStyleCnt="0"/>
      <dgm:spPr/>
    </dgm:pt>
    <dgm:pt modelId="{CB4AD278-6F46-4EE5-8ED3-5E3641A974D5}" type="pres">
      <dgm:prSet presAssocID="{FDF6FED8-037D-4C64-9D67-CDD7135A5A9E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D8438A1-AB8D-4B51-A8F1-6C83543A3A50}" type="pres">
      <dgm:prSet presAssocID="{FDF6FED8-037D-4C64-9D67-CDD7135A5A9E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F04B88-DC29-4AB6-827C-DF34C1F5A53A}" type="pres">
      <dgm:prSet presAssocID="{A7A89C86-46C8-437D-8EE7-55F37FE1ECD5}" presName="root2" presStyleCnt="0"/>
      <dgm:spPr/>
    </dgm:pt>
    <dgm:pt modelId="{5E431916-B9F8-4D41-BB35-C2250A41C902}" type="pres">
      <dgm:prSet presAssocID="{A7A89C86-46C8-437D-8EE7-55F37FE1ECD5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524FF42-E03C-4AC0-A48C-ED1BAC83D068}" type="pres">
      <dgm:prSet presAssocID="{A7A89C86-46C8-437D-8EE7-55F37FE1ECD5}" presName="level3hierChild" presStyleCnt="0"/>
      <dgm:spPr/>
    </dgm:pt>
    <dgm:pt modelId="{A7356DFD-9D2A-4843-BF4E-DC38B9766351}" type="pres">
      <dgm:prSet presAssocID="{4F5B31EF-B91F-4E13-A894-FC97A1D2811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18268C2C-AD49-4CC2-9B2D-14C68B7DBCD2}" type="pres">
      <dgm:prSet presAssocID="{4F5B31EF-B91F-4E13-A894-FC97A1D2811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0E738D03-1429-4C1A-A534-771333D5FC45}" type="pres">
      <dgm:prSet presAssocID="{6E75C4A0-82C6-4913-8BC7-FD108BEDC55A}" presName="root2" presStyleCnt="0"/>
      <dgm:spPr/>
    </dgm:pt>
    <dgm:pt modelId="{3ABE1914-2D11-4247-93BC-13383C690BED}" type="pres">
      <dgm:prSet presAssocID="{6E75C4A0-82C6-4913-8BC7-FD108BEDC55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7AA99AC-C12A-4F06-9E63-85A30836E28A}" type="pres">
      <dgm:prSet presAssocID="{6E75C4A0-82C6-4913-8BC7-FD108BEDC55A}" presName="level3hierChild" presStyleCnt="0"/>
      <dgm:spPr/>
    </dgm:pt>
    <dgm:pt modelId="{74C32DB9-3E7D-4EA6-8419-37D292A5424D}" type="pres">
      <dgm:prSet presAssocID="{BCCF87D3-22A3-4A23-93F5-B0913F26D313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BC7DD23E-D84E-42E7-A247-B05FB1F8CE8A}" type="pres">
      <dgm:prSet presAssocID="{BCCF87D3-22A3-4A23-93F5-B0913F26D313}" presName="connTx" presStyleLbl="parChTrans1D3" presStyleIdx="2" presStyleCnt="3"/>
      <dgm:spPr/>
      <dgm:t>
        <a:bodyPr/>
        <a:lstStyle/>
        <a:p>
          <a:endParaRPr lang="pt-PT"/>
        </a:p>
      </dgm:t>
    </dgm:pt>
    <dgm:pt modelId="{8AA2166F-8A37-4B33-83C2-2877B4653170}" type="pres">
      <dgm:prSet presAssocID="{5E745CCE-C6D9-4714-84F2-FACF36DAA380}" presName="root2" presStyleCnt="0"/>
      <dgm:spPr/>
    </dgm:pt>
    <dgm:pt modelId="{AAB8DD42-8E05-4435-84D8-3F0AE801E679}" type="pres">
      <dgm:prSet presAssocID="{5E745CCE-C6D9-4714-84F2-FACF36DAA38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B958C1A-219E-4CA9-A9BE-69F9EFBD1B48}" type="pres">
      <dgm:prSet presAssocID="{5E745CCE-C6D9-4714-84F2-FACF36DAA380}" presName="level3hierChild" presStyleCnt="0"/>
      <dgm:spPr/>
    </dgm:pt>
  </dgm:ptLst>
  <dgm:cxnLst>
    <dgm:cxn modelId="{A48CC197-F141-4D90-A953-D7C943F89D09}" srcId="{458E92C7-5C72-4EDE-8979-923C28B7F120}" destId="{4B763F23-C119-4BFE-8E3E-612DD60324A7}" srcOrd="0" destOrd="0" parTransId="{8CF18123-868B-408B-9DDD-9F751A980F83}" sibTransId="{182149CF-88DF-4F99-9C09-08725FD50D79}"/>
    <dgm:cxn modelId="{A71B27E9-1F71-4A7A-89CC-280E20A27E63}" type="presOf" srcId="{5E745CCE-C6D9-4714-84F2-FACF36DAA380}" destId="{AAB8DD42-8E05-4435-84D8-3F0AE801E679}" srcOrd="0" destOrd="0" presId="urn:microsoft.com/office/officeart/2005/8/layout/hierarchy2"/>
    <dgm:cxn modelId="{5E6EBE78-E8B3-46D5-9AFC-251690BEA28F}" type="presOf" srcId="{2483A046-C8FE-4765-874F-E3CA4322914F}" destId="{042D8F83-73FB-4A65-A66F-2A76B16C749C}" srcOrd="0" destOrd="0" presId="urn:microsoft.com/office/officeart/2005/8/layout/hierarchy2"/>
    <dgm:cxn modelId="{FACBB489-4A71-4449-8160-9AF8CECEBBF4}" type="presOf" srcId="{A7A89C86-46C8-437D-8EE7-55F37FE1ECD5}" destId="{5E431916-B9F8-4D41-BB35-C2250A41C902}" srcOrd="0" destOrd="0" presId="urn:microsoft.com/office/officeart/2005/8/layout/hierarchy2"/>
    <dgm:cxn modelId="{FC5F2BCB-AD06-4C88-B378-98D60211A3A2}" type="presOf" srcId="{5B8ED154-24E1-4D6F-B618-5754E40D72CE}" destId="{287109B5-3F42-49CA-9C0E-678716FC9E73}" srcOrd="0" destOrd="0" presId="urn:microsoft.com/office/officeart/2005/8/layout/hierarchy2"/>
    <dgm:cxn modelId="{92C6C8BA-5080-4FE0-B63F-67BBA337247B}" srcId="{5B8ED154-24E1-4D6F-B618-5754E40D72CE}" destId="{A7A89C86-46C8-437D-8EE7-55F37FE1ECD5}" srcOrd="2" destOrd="0" parTransId="{FDF6FED8-037D-4C64-9D67-CDD7135A5A9E}" sibTransId="{314C5659-26BD-465D-BE98-75E24824E9E5}"/>
    <dgm:cxn modelId="{F0B5603A-0B99-48DE-8933-8881F0CA6F3E}" srcId="{5B8ED154-24E1-4D6F-B618-5754E40D72CE}" destId="{3B0B0FD7-D68D-4043-ACD0-348DB723B268}" srcOrd="0" destOrd="0" parTransId="{AA1994DC-1C97-4759-926B-9B05A8269D1C}" sibTransId="{DC8EFDEE-3CB4-4D89-B993-EC9E1A9F6EAD}"/>
    <dgm:cxn modelId="{A8F6B39F-C695-48EB-A341-A79C6F3ABD4E}" type="presOf" srcId="{14B3C6D8-B506-401D-AAD5-E71151BA2E26}" destId="{9B379AF2-DA44-4061-8404-ADCE44375120}" srcOrd="0" destOrd="0" presId="urn:microsoft.com/office/officeart/2005/8/layout/hierarchy2"/>
    <dgm:cxn modelId="{5B091AFD-6338-4207-AB51-6B0532B0C6C7}" type="presOf" srcId="{A294EFBA-D279-4CBC-ABF7-E3AFFB186F55}" destId="{E3C864B3-EEA4-4DE9-8202-04B4EFF88533}" srcOrd="0" destOrd="0" presId="urn:microsoft.com/office/officeart/2005/8/layout/hierarchy2"/>
    <dgm:cxn modelId="{1B092B3E-CEB6-469A-B2FC-8FEBB362EFBB}" type="presOf" srcId="{4F5B31EF-B91F-4E13-A894-FC97A1D28115}" destId="{18268C2C-AD49-4CC2-9B2D-14C68B7DBCD2}" srcOrd="1" destOrd="0" presId="urn:microsoft.com/office/officeart/2005/8/layout/hierarchy2"/>
    <dgm:cxn modelId="{EDC6CF97-23DD-439F-8159-336B2AF410EF}" type="presOf" srcId="{64289201-E6E6-4628-B542-C35E7123256A}" destId="{50D7B905-9FBA-48A7-ABBF-5F5BEF5C4B33}" srcOrd="0" destOrd="0" presId="urn:microsoft.com/office/officeart/2005/8/layout/hierarchy2"/>
    <dgm:cxn modelId="{82CAF264-90DE-4AE5-9962-695286D23B7C}" type="presOf" srcId="{A294EFBA-D279-4CBC-ABF7-E3AFFB186F55}" destId="{EA1EE7DF-6253-403F-843D-A964DC01069A}" srcOrd="1" destOrd="0" presId="urn:microsoft.com/office/officeart/2005/8/layout/hierarchy2"/>
    <dgm:cxn modelId="{84EFF80A-A68E-48CF-88A7-BB7625CE69DE}" srcId="{5B8ED154-24E1-4D6F-B618-5754E40D72CE}" destId="{2483A046-C8FE-4765-874F-E3CA4322914F}" srcOrd="1" destOrd="0" parTransId="{8D850C20-4BB9-4CE7-911F-BB9DD70F4D85}" sibTransId="{25B1AAFC-B122-42CF-B790-9CE5AE752230}"/>
    <dgm:cxn modelId="{949EFFC1-42B1-4C87-90CA-516B5ED4E5ED}" srcId="{64289201-E6E6-4628-B542-C35E7123256A}" destId="{5B8ED154-24E1-4D6F-B618-5754E40D72CE}" srcOrd="0" destOrd="0" parTransId="{14B3C6D8-B506-401D-AAD5-E71151BA2E26}" sibTransId="{8ECE2AB6-0C51-4B85-93B8-A3A7010AF3CD}"/>
    <dgm:cxn modelId="{C457F7B7-999E-49D5-9F52-69B439853178}" srcId="{64289201-E6E6-4628-B542-C35E7123256A}" destId="{5E745CCE-C6D9-4714-84F2-FACF36DAA380}" srcOrd="2" destOrd="0" parTransId="{BCCF87D3-22A3-4A23-93F5-B0913F26D313}" sibTransId="{26169D4D-0A5E-491F-87C0-81AE03E2624B}"/>
    <dgm:cxn modelId="{DA968E7F-785A-4A8B-8EBE-EEB27C2F2281}" type="presOf" srcId="{3B0B0FD7-D68D-4043-ACD0-348DB723B268}" destId="{86F1D288-F025-4046-ADBA-B2E6975EF955}" srcOrd="0" destOrd="0" presId="urn:microsoft.com/office/officeart/2005/8/layout/hierarchy2"/>
    <dgm:cxn modelId="{3BB3A660-981A-40D0-9267-12601FA60B5B}" type="presOf" srcId="{458E92C7-5C72-4EDE-8979-923C28B7F120}" destId="{E0DF35C3-A878-4E3F-935C-988D2893121F}" srcOrd="0" destOrd="0" presId="urn:microsoft.com/office/officeart/2005/8/layout/hierarchy2"/>
    <dgm:cxn modelId="{B20B6584-CC33-475E-BA29-45BC0D625F06}" srcId="{4B763F23-C119-4BFE-8E3E-612DD60324A7}" destId="{64289201-E6E6-4628-B542-C35E7123256A}" srcOrd="0" destOrd="0" parTransId="{A294EFBA-D279-4CBC-ABF7-E3AFFB186F55}" sibTransId="{444E8506-848C-4E28-9B52-DDFA1188CE63}"/>
    <dgm:cxn modelId="{2EF8C10C-D89F-4131-898D-D054DF62A3AA}" type="presOf" srcId="{6E75C4A0-82C6-4913-8BC7-FD108BEDC55A}" destId="{3ABE1914-2D11-4247-93BC-13383C690BED}" srcOrd="0" destOrd="0" presId="urn:microsoft.com/office/officeart/2005/8/layout/hierarchy2"/>
    <dgm:cxn modelId="{1377DB35-16AA-4AB1-A7AD-3FE5018975F6}" type="presOf" srcId="{4B763F23-C119-4BFE-8E3E-612DD60324A7}" destId="{F557AE30-327C-4186-BE05-B5F88B9A109E}" srcOrd="0" destOrd="0" presId="urn:microsoft.com/office/officeart/2005/8/layout/hierarchy2"/>
    <dgm:cxn modelId="{D643DEF8-E533-4218-9041-16C1FDA67970}" type="presOf" srcId="{4F5B31EF-B91F-4E13-A894-FC97A1D28115}" destId="{A7356DFD-9D2A-4843-BF4E-DC38B9766351}" srcOrd="0" destOrd="0" presId="urn:microsoft.com/office/officeart/2005/8/layout/hierarchy2"/>
    <dgm:cxn modelId="{DBCDA5A9-757A-48D1-A358-BACCDEE2CDAB}" type="presOf" srcId="{BCCF87D3-22A3-4A23-93F5-B0913F26D313}" destId="{BC7DD23E-D84E-42E7-A247-B05FB1F8CE8A}" srcOrd="1" destOrd="0" presId="urn:microsoft.com/office/officeart/2005/8/layout/hierarchy2"/>
    <dgm:cxn modelId="{AB20CFA6-26EF-4ADD-AE3A-46974EB56B20}" type="presOf" srcId="{BCCF87D3-22A3-4A23-93F5-B0913F26D313}" destId="{74C32DB9-3E7D-4EA6-8419-37D292A5424D}" srcOrd="0" destOrd="0" presId="urn:microsoft.com/office/officeart/2005/8/layout/hierarchy2"/>
    <dgm:cxn modelId="{3F2ABBAD-A2D0-4A33-9913-B9B6C1C65F76}" type="presOf" srcId="{8D850C20-4BB9-4CE7-911F-BB9DD70F4D85}" destId="{152CE065-83AA-4883-B1CE-5B3377E4C4CE}" srcOrd="0" destOrd="0" presId="urn:microsoft.com/office/officeart/2005/8/layout/hierarchy2"/>
    <dgm:cxn modelId="{045B9B78-C878-499B-8D63-56A8E2300685}" type="presOf" srcId="{AA1994DC-1C97-4759-926B-9B05A8269D1C}" destId="{8A1BF099-8113-434C-8D53-6277209AA597}" srcOrd="1" destOrd="0" presId="urn:microsoft.com/office/officeart/2005/8/layout/hierarchy2"/>
    <dgm:cxn modelId="{BACAF6D2-77E9-46AB-9E1C-06705CAD2512}" type="presOf" srcId="{14B3C6D8-B506-401D-AAD5-E71151BA2E26}" destId="{406334BB-DCF1-4827-AAE7-807BFD81554C}" srcOrd="1" destOrd="0" presId="urn:microsoft.com/office/officeart/2005/8/layout/hierarchy2"/>
    <dgm:cxn modelId="{8B4A471A-E101-44CA-B0CC-2676BE9890A4}" type="presOf" srcId="{AA1994DC-1C97-4759-926B-9B05A8269D1C}" destId="{DD63FC60-2782-479A-BF21-8E6FEF5113D5}" srcOrd="0" destOrd="0" presId="urn:microsoft.com/office/officeart/2005/8/layout/hierarchy2"/>
    <dgm:cxn modelId="{98AF1DFF-AEE9-491B-9E2B-94800D40DA11}" srcId="{64289201-E6E6-4628-B542-C35E7123256A}" destId="{6E75C4A0-82C6-4913-8BC7-FD108BEDC55A}" srcOrd="1" destOrd="0" parTransId="{4F5B31EF-B91F-4E13-A894-FC97A1D28115}" sibTransId="{B94F04A9-E55A-476B-ADA3-558BDA822F7D}"/>
    <dgm:cxn modelId="{BAFED63D-6588-4641-8ECC-076FFED6ED27}" type="presOf" srcId="{8D850C20-4BB9-4CE7-911F-BB9DD70F4D85}" destId="{195DFA97-4D3F-44FC-A2A0-A2012A44B5F3}" srcOrd="1" destOrd="0" presId="urn:microsoft.com/office/officeart/2005/8/layout/hierarchy2"/>
    <dgm:cxn modelId="{EB283A47-E0CA-460E-B236-2831F0CCB9C3}" type="presOf" srcId="{FDF6FED8-037D-4C64-9D67-CDD7135A5A9E}" destId="{CB4AD278-6F46-4EE5-8ED3-5E3641A974D5}" srcOrd="0" destOrd="0" presId="urn:microsoft.com/office/officeart/2005/8/layout/hierarchy2"/>
    <dgm:cxn modelId="{C65BB8EC-CD83-4D66-88FE-EA79C15ABFD3}" type="presOf" srcId="{FDF6FED8-037D-4C64-9D67-CDD7135A5A9E}" destId="{8D8438A1-AB8D-4B51-A8F1-6C83543A3A50}" srcOrd="1" destOrd="0" presId="urn:microsoft.com/office/officeart/2005/8/layout/hierarchy2"/>
    <dgm:cxn modelId="{B0DE9EF4-DF1C-4F2B-9556-03F86FE40ECA}" type="presParOf" srcId="{E0DF35C3-A878-4E3F-935C-988D2893121F}" destId="{157ED13D-AE47-4F65-B36D-B70494124DFC}" srcOrd="0" destOrd="0" presId="urn:microsoft.com/office/officeart/2005/8/layout/hierarchy2"/>
    <dgm:cxn modelId="{2DE5A1FF-9070-4327-A92C-605707B8B9E8}" type="presParOf" srcId="{157ED13D-AE47-4F65-B36D-B70494124DFC}" destId="{F557AE30-327C-4186-BE05-B5F88B9A109E}" srcOrd="0" destOrd="0" presId="urn:microsoft.com/office/officeart/2005/8/layout/hierarchy2"/>
    <dgm:cxn modelId="{C23F64AE-FD14-4CC7-9E5A-9D6B4F061F5C}" type="presParOf" srcId="{157ED13D-AE47-4F65-B36D-B70494124DFC}" destId="{92E68A23-42AA-4404-AB20-5CF0A976EECD}" srcOrd="1" destOrd="0" presId="urn:microsoft.com/office/officeart/2005/8/layout/hierarchy2"/>
    <dgm:cxn modelId="{5E84AA70-0655-45C8-842E-749C4BF27655}" type="presParOf" srcId="{92E68A23-42AA-4404-AB20-5CF0A976EECD}" destId="{E3C864B3-EEA4-4DE9-8202-04B4EFF88533}" srcOrd="0" destOrd="0" presId="urn:microsoft.com/office/officeart/2005/8/layout/hierarchy2"/>
    <dgm:cxn modelId="{4F043FD0-0699-40A2-801E-F4C9F7FE4CD6}" type="presParOf" srcId="{E3C864B3-EEA4-4DE9-8202-04B4EFF88533}" destId="{EA1EE7DF-6253-403F-843D-A964DC01069A}" srcOrd="0" destOrd="0" presId="urn:microsoft.com/office/officeart/2005/8/layout/hierarchy2"/>
    <dgm:cxn modelId="{05CE2DBE-48F2-4A6F-9802-EEB616B94A32}" type="presParOf" srcId="{92E68A23-42AA-4404-AB20-5CF0A976EECD}" destId="{62429B14-8B9B-476D-A77A-6A82E829E9A0}" srcOrd="1" destOrd="0" presId="urn:microsoft.com/office/officeart/2005/8/layout/hierarchy2"/>
    <dgm:cxn modelId="{0C2E5846-706A-4913-95DC-DB1F15A1E34A}" type="presParOf" srcId="{62429B14-8B9B-476D-A77A-6A82E829E9A0}" destId="{50D7B905-9FBA-48A7-ABBF-5F5BEF5C4B33}" srcOrd="0" destOrd="0" presId="urn:microsoft.com/office/officeart/2005/8/layout/hierarchy2"/>
    <dgm:cxn modelId="{4375BD4E-C658-46DC-9955-C39DF4A65561}" type="presParOf" srcId="{62429B14-8B9B-476D-A77A-6A82E829E9A0}" destId="{75EE9CA3-F73D-4865-B0FF-C5BC9E8080FD}" srcOrd="1" destOrd="0" presId="urn:microsoft.com/office/officeart/2005/8/layout/hierarchy2"/>
    <dgm:cxn modelId="{C83255E5-3EBE-4BBB-980C-73C4C7BFF270}" type="presParOf" srcId="{75EE9CA3-F73D-4865-B0FF-C5BC9E8080FD}" destId="{9B379AF2-DA44-4061-8404-ADCE44375120}" srcOrd="0" destOrd="0" presId="urn:microsoft.com/office/officeart/2005/8/layout/hierarchy2"/>
    <dgm:cxn modelId="{B1DD77E3-6CF3-4B6B-908F-2B2F5B8879CC}" type="presParOf" srcId="{9B379AF2-DA44-4061-8404-ADCE44375120}" destId="{406334BB-DCF1-4827-AAE7-807BFD81554C}" srcOrd="0" destOrd="0" presId="urn:microsoft.com/office/officeart/2005/8/layout/hierarchy2"/>
    <dgm:cxn modelId="{D20BC7D4-D6D7-4213-8C7E-555A976CF6EC}" type="presParOf" srcId="{75EE9CA3-F73D-4865-B0FF-C5BC9E8080FD}" destId="{409D80CF-1A9E-4EBE-BB2F-EA067BFEE9AF}" srcOrd="1" destOrd="0" presId="urn:microsoft.com/office/officeart/2005/8/layout/hierarchy2"/>
    <dgm:cxn modelId="{03CF6DE6-0393-4795-9234-35309C7452EC}" type="presParOf" srcId="{409D80CF-1A9E-4EBE-BB2F-EA067BFEE9AF}" destId="{287109B5-3F42-49CA-9C0E-678716FC9E73}" srcOrd="0" destOrd="0" presId="urn:microsoft.com/office/officeart/2005/8/layout/hierarchy2"/>
    <dgm:cxn modelId="{7EBF038C-1569-4431-A94F-DE9286A06D7B}" type="presParOf" srcId="{409D80CF-1A9E-4EBE-BB2F-EA067BFEE9AF}" destId="{FB56466A-6673-4BBE-8190-93500E0388AC}" srcOrd="1" destOrd="0" presId="urn:microsoft.com/office/officeart/2005/8/layout/hierarchy2"/>
    <dgm:cxn modelId="{C0CCB085-F16D-47EB-ADE7-3DD1C66ECA14}" type="presParOf" srcId="{FB56466A-6673-4BBE-8190-93500E0388AC}" destId="{DD63FC60-2782-479A-BF21-8E6FEF5113D5}" srcOrd="0" destOrd="0" presId="urn:microsoft.com/office/officeart/2005/8/layout/hierarchy2"/>
    <dgm:cxn modelId="{528168B9-D9C2-4FAC-BFAE-9C5151F0AA83}" type="presParOf" srcId="{DD63FC60-2782-479A-BF21-8E6FEF5113D5}" destId="{8A1BF099-8113-434C-8D53-6277209AA597}" srcOrd="0" destOrd="0" presId="urn:microsoft.com/office/officeart/2005/8/layout/hierarchy2"/>
    <dgm:cxn modelId="{BF79EE7E-33EC-46BA-A2DC-3F76A13E2C88}" type="presParOf" srcId="{FB56466A-6673-4BBE-8190-93500E0388AC}" destId="{BA5072D1-385F-47F1-8CD4-2940A86CEBDF}" srcOrd="1" destOrd="0" presId="urn:microsoft.com/office/officeart/2005/8/layout/hierarchy2"/>
    <dgm:cxn modelId="{17951919-9795-4605-B4D9-C3372D8991C0}" type="presParOf" srcId="{BA5072D1-385F-47F1-8CD4-2940A86CEBDF}" destId="{86F1D288-F025-4046-ADBA-B2E6975EF955}" srcOrd="0" destOrd="0" presId="urn:microsoft.com/office/officeart/2005/8/layout/hierarchy2"/>
    <dgm:cxn modelId="{1ED2109D-1F5E-4A0E-86EE-3113E74902ED}" type="presParOf" srcId="{BA5072D1-385F-47F1-8CD4-2940A86CEBDF}" destId="{87BC0204-8A61-4791-A4DB-915DB0FB9C0D}" srcOrd="1" destOrd="0" presId="urn:microsoft.com/office/officeart/2005/8/layout/hierarchy2"/>
    <dgm:cxn modelId="{4DF9EE35-85E2-4561-8BD1-38E591022870}" type="presParOf" srcId="{FB56466A-6673-4BBE-8190-93500E0388AC}" destId="{152CE065-83AA-4883-B1CE-5B3377E4C4CE}" srcOrd="2" destOrd="0" presId="urn:microsoft.com/office/officeart/2005/8/layout/hierarchy2"/>
    <dgm:cxn modelId="{BABD809F-4A61-4C9E-AB87-29A765EAC493}" type="presParOf" srcId="{152CE065-83AA-4883-B1CE-5B3377E4C4CE}" destId="{195DFA97-4D3F-44FC-A2A0-A2012A44B5F3}" srcOrd="0" destOrd="0" presId="urn:microsoft.com/office/officeart/2005/8/layout/hierarchy2"/>
    <dgm:cxn modelId="{A1A736F5-E801-404A-8652-866EDB2DDE9F}" type="presParOf" srcId="{FB56466A-6673-4BBE-8190-93500E0388AC}" destId="{787AE10B-8753-4621-B646-C4D5841301A1}" srcOrd="3" destOrd="0" presId="urn:microsoft.com/office/officeart/2005/8/layout/hierarchy2"/>
    <dgm:cxn modelId="{6B159BBD-0CBD-4B6D-B3CA-3EF83A16DC73}" type="presParOf" srcId="{787AE10B-8753-4621-B646-C4D5841301A1}" destId="{042D8F83-73FB-4A65-A66F-2A76B16C749C}" srcOrd="0" destOrd="0" presId="urn:microsoft.com/office/officeart/2005/8/layout/hierarchy2"/>
    <dgm:cxn modelId="{346890FE-B120-4E72-9822-3D801B72419B}" type="presParOf" srcId="{787AE10B-8753-4621-B646-C4D5841301A1}" destId="{747118A3-A57D-4524-91B3-5225F857CA87}" srcOrd="1" destOrd="0" presId="urn:microsoft.com/office/officeart/2005/8/layout/hierarchy2"/>
    <dgm:cxn modelId="{875F0F6E-6E26-418B-9274-EFE1005883A4}" type="presParOf" srcId="{FB56466A-6673-4BBE-8190-93500E0388AC}" destId="{CB4AD278-6F46-4EE5-8ED3-5E3641A974D5}" srcOrd="4" destOrd="0" presId="urn:microsoft.com/office/officeart/2005/8/layout/hierarchy2"/>
    <dgm:cxn modelId="{A7AF07D3-E8DF-43EF-93B0-0FBCED8BEC6C}" type="presParOf" srcId="{CB4AD278-6F46-4EE5-8ED3-5E3641A974D5}" destId="{8D8438A1-AB8D-4B51-A8F1-6C83543A3A50}" srcOrd="0" destOrd="0" presId="urn:microsoft.com/office/officeart/2005/8/layout/hierarchy2"/>
    <dgm:cxn modelId="{EB7A567E-327B-46F7-B803-58C30CB0D9F1}" type="presParOf" srcId="{FB56466A-6673-4BBE-8190-93500E0388AC}" destId="{5DF04B88-DC29-4AB6-827C-DF34C1F5A53A}" srcOrd="5" destOrd="0" presId="urn:microsoft.com/office/officeart/2005/8/layout/hierarchy2"/>
    <dgm:cxn modelId="{FDA05F89-DC6B-4E60-88BB-3DC18519D47A}" type="presParOf" srcId="{5DF04B88-DC29-4AB6-827C-DF34C1F5A53A}" destId="{5E431916-B9F8-4D41-BB35-C2250A41C902}" srcOrd="0" destOrd="0" presId="urn:microsoft.com/office/officeart/2005/8/layout/hierarchy2"/>
    <dgm:cxn modelId="{FEC17E34-2376-465C-B995-C32D21288471}" type="presParOf" srcId="{5DF04B88-DC29-4AB6-827C-DF34C1F5A53A}" destId="{D524FF42-E03C-4AC0-A48C-ED1BAC83D068}" srcOrd="1" destOrd="0" presId="urn:microsoft.com/office/officeart/2005/8/layout/hierarchy2"/>
    <dgm:cxn modelId="{6E7C42A1-0A4F-4584-958D-E09023CB2E8E}" type="presParOf" srcId="{75EE9CA3-F73D-4865-B0FF-C5BC9E8080FD}" destId="{A7356DFD-9D2A-4843-BF4E-DC38B9766351}" srcOrd="2" destOrd="0" presId="urn:microsoft.com/office/officeart/2005/8/layout/hierarchy2"/>
    <dgm:cxn modelId="{BA43B5AE-C920-4AE6-B585-0BC4C5168388}" type="presParOf" srcId="{A7356DFD-9D2A-4843-BF4E-DC38B9766351}" destId="{18268C2C-AD49-4CC2-9B2D-14C68B7DBCD2}" srcOrd="0" destOrd="0" presId="urn:microsoft.com/office/officeart/2005/8/layout/hierarchy2"/>
    <dgm:cxn modelId="{C3D7333C-2CFA-4F43-B1E0-580C584E56DA}" type="presParOf" srcId="{75EE9CA3-F73D-4865-B0FF-C5BC9E8080FD}" destId="{0E738D03-1429-4C1A-A534-771333D5FC45}" srcOrd="3" destOrd="0" presId="urn:microsoft.com/office/officeart/2005/8/layout/hierarchy2"/>
    <dgm:cxn modelId="{0921EE72-0419-405E-92CF-9895E1B4437D}" type="presParOf" srcId="{0E738D03-1429-4C1A-A534-771333D5FC45}" destId="{3ABE1914-2D11-4247-93BC-13383C690BED}" srcOrd="0" destOrd="0" presId="urn:microsoft.com/office/officeart/2005/8/layout/hierarchy2"/>
    <dgm:cxn modelId="{AC016934-245A-456F-B921-FDC0D15A2A26}" type="presParOf" srcId="{0E738D03-1429-4C1A-A534-771333D5FC45}" destId="{87AA99AC-C12A-4F06-9E63-85A30836E28A}" srcOrd="1" destOrd="0" presId="urn:microsoft.com/office/officeart/2005/8/layout/hierarchy2"/>
    <dgm:cxn modelId="{BED1D1DE-3BFD-4D6F-A70C-AB817EDBE2D5}" type="presParOf" srcId="{75EE9CA3-F73D-4865-B0FF-C5BC9E8080FD}" destId="{74C32DB9-3E7D-4EA6-8419-37D292A5424D}" srcOrd="4" destOrd="0" presId="urn:microsoft.com/office/officeart/2005/8/layout/hierarchy2"/>
    <dgm:cxn modelId="{E21D908A-EBCB-4292-9B1E-49A438089D7D}" type="presParOf" srcId="{74C32DB9-3E7D-4EA6-8419-37D292A5424D}" destId="{BC7DD23E-D84E-42E7-A247-B05FB1F8CE8A}" srcOrd="0" destOrd="0" presId="urn:microsoft.com/office/officeart/2005/8/layout/hierarchy2"/>
    <dgm:cxn modelId="{E96E828A-D5B1-47B0-8726-136E73DCEECD}" type="presParOf" srcId="{75EE9CA3-F73D-4865-B0FF-C5BC9E8080FD}" destId="{8AA2166F-8A37-4B33-83C2-2877B4653170}" srcOrd="5" destOrd="0" presId="urn:microsoft.com/office/officeart/2005/8/layout/hierarchy2"/>
    <dgm:cxn modelId="{C5D5A82D-17C4-4E2D-880D-0A8E59BF052E}" type="presParOf" srcId="{8AA2166F-8A37-4B33-83C2-2877B4653170}" destId="{AAB8DD42-8E05-4435-84D8-3F0AE801E679}" srcOrd="0" destOrd="0" presId="urn:microsoft.com/office/officeart/2005/8/layout/hierarchy2"/>
    <dgm:cxn modelId="{6F6A2B68-2089-4092-8C06-C4B6CCC8B278}" type="presParOf" srcId="{8AA2166F-8A37-4B33-83C2-2877B4653170}" destId="{4B958C1A-219E-4CA9-A9BE-69F9EFBD1B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51CC54-2DFD-42B3-8B1A-3220A0A91603}" type="doc">
      <dgm:prSet loTypeId="urn:microsoft.com/office/officeart/2005/8/layout/equation2" loCatId="process" qsTypeId="urn:microsoft.com/office/officeart/2005/8/quickstyle/simple5" qsCatId="simple" csTypeId="urn:microsoft.com/office/officeart/2005/8/colors/accent1_1" csCatId="accent1" phldr="1"/>
      <dgm:spPr/>
    </dgm:pt>
    <dgm:pt modelId="{C7A12D6A-8088-4D4C-AD20-49AF9D0B60A9}">
      <dgm:prSet phldrT="[Texto]" custT="1"/>
      <dgm:spPr/>
      <dgm:t>
        <a:bodyPr/>
        <a:lstStyle/>
        <a:p>
          <a:r>
            <a:rPr lang="pt-PT" sz="1800" dirty="0" smtClean="0"/>
            <a:t>Velocidade</a:t>
          </a:r>
          <a:endParaRPr lang="pt-PT" sz="1800" dirty="0"/>
        </a:p>
      </dgm:t>
    </dgm:pt>
    <dgm:pt modelId="{FD1539D1-4ED1-47B8-9609-66BF23B2088F}" type="parTrans" cxnId="{24DA97D3-B2DC-47B2-A7B2-6F734BAA9980}">
      <dgm:prSet/>
      <dgm:spPr/>
      <dgm:t>
        <a:bodyPr/>
        <a:lstStyle/>
        <a:p>
          <a:endParaRPr lang="pt-PT"/>
        </a:p>
      </dgm:t>
    </dgm:pt>
    <dgm:pt modelId="{BED3BA98-E86B-43D1-9822-07EE8C984441}" type="sibTrans" cxnId="{24DA97D3-B2DC-47B2-A7B2-6F734BAA9980}">
      <dgm:prSet/>
      <dgm:spPr/>
      <dgm:t>
        <a:bodyPr/>
        <a:lstStyle/>
        <a:p>
          <a:endParaRPr lang="pt-PT"/>
        </a:p>
      </dgm:t>
    </dgm:pt>
    <dgm:pt modelId="{B4AC876F-7BD8-4DBC-8173-F64A87B7CAC9}">
      <dgm:prSet phldrT="[Texto]"/>
      <dgm:spPr/>
      <dgm:t>
        <a:bodyPr/>
        <a:lstStyle/>
        <a:p>
          <a:r>
            <a:rPr lang="pt-PT" dirty="0" smtClean="0"/>
            <a:t>Monitorização do Habitáculo</a:t>
          </a:r>
          <a:endParaRPr lang="pt-PT" dirty="0"/>
        </a:p>
      </dgm:t>
    </dgm:pt>
    <dgm:pt modelId="{FFFADA95-BEDB-400F-9BA1-91DB7AC537E7}" type="parTrans" cxnId="{C05E15EE-BA83-48C2-937F-7F25EDA3114C}">
      <dgm:prSet/>
      <dgm:spPr/>
      <dgm:t>
        <a:bodyPr/>
        <a:lstStyle/>
        <a:p>
          <a:endParaRPr lang="pt-PT"/>
        </a:p>
      </dgm:t>
    </dgm:pt>
    <dgm:pt modelId="{D030EE12-51B5-4A83-8B84-0FDFCA26D21C}" type="sibTrans" cxnId="{C05E15EE-BA83-48C2-937F-7F25EDA3114C}">
      <dgm:prSet/>
      <dgm:spPr/>
      <dgm:t>
        <a:bodyPr/>
        <a:lstStyle/>
        <a:p>
          <a:endParaRPr lang="pt-PT"/>
        </a:p>
      </dgm:t>
    </dgm:pt>
    <dgm:pt modelId="{0C7ACAC8-FC54-4D6D-82AA-B9C286993FB8}">
      <dgm:prSet phldrT="[Texto]"/>
      <dgm:spPr/>
      <dgm:t>
        <a:bodyPr/>
        <a:lstStyle/>
        <a:p>
          <a:r>
            <a:rPr lang="pt-PT" dirty="0" smtClean="0"/>
            <a:t>Deteção de situações de Risco </a:t>
          </a:r>
          <a:br>
            <a:rPr lang="pt-PT" dirty="0" smtClean="0"/>
          </a:br>
          <a:r>
            <a:rPr lang="pt-PT" dirty="0" smtClean="0"/>
            <a:t/>
          </a:r>
          <a:br>
            <a:rPr lang="pt-PT" dirty="0" smtClean="0"/>
          </a:br>
          <a:r>
            <a:rPr lang="pt-PT" dirty="0" smtClean="0"/>
            <a:t>Deteção do Condutor</a:t>
          </a:r>
        </a:p>
      </dgm:t>
    </dgm:pt>
    <dgm:pt modelId="{DA1A8F51-AD43-43EE-BFFE-7F79AD6E3574}" type="parTrans" cxnId="{C0843E1C-EE75-4250-85F6-53E6DCDA484D}">
      <dgm:prSet/>
      <dgm:spPr/>
      <dgm:t>
        <a:bodyPr/>
        <a:lstStyle/>
        <a:p>
          <a:endParaRPr lang="pt-PT"/>
        </a:p>
      </dgm:t>
    </dgm:pt>
    <dgm:pt modelId="{663DD873-4E91-44BA-A6E9-EAF0BCF06E80}" type="sibTrans" cxnId="{C0843E1C-EE75-4250-85F6-53E6DCDA484D}">
      <dgm:prSet/>
      <dgm:spPr/>
      <dgm:t>
        <a:bodyPr/>
        <a:lstStyle/>
        <a:p>
          <a:endParaRPr lang="pt-PT"/>
        </a:p>
      </dgm:t>
    </dgm:pt>
    <dgm:pt modelId="{9607F7E7-212C-48FC-B7C5-95B3FFAD06C1}" type="pres">
      <dgm:prSet presAssocID="{1151CC54-2DFD-42B3-8B1A-3220A0A91603}" presName="Name0" presStyleCnt="0">
        <dgm:presLayoutVars>
          <dgm:dir/>
          <dgm:resizeHandles val="exact"/>
        </dgm:presLayoutVars>
      </dgm:prSet>
      <dgm:spPr/>
    </dgm:pt>
    <dgm:pt modelId="{E7344130-65E0-4711-8756-F9DAE550627E}" type="pres">
      <dgm:prSet presAssocID="{1151CC54-2DFD-42B3-8B1A-3220A0A91603}" presName="vNodes" presStyleCnt="0"/>
      <dgm:spPr/>
    </dgm:pt>
    <dgm:pt modelId="{B730209F-8A5E-431C-A374-EDF99BCAF66E}" type="pres">
      <dgm:prSet presAssocID="{C7A12D6A-8088-4D4C-AD20-49AF9D0B60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D8AA61-C241-4E4D-86CD-1C7EC1982976}" type="pres">
      <dgm:prSet presAssocID="{BED3BA98-E86B-43D1-9822-07EE8C984441}" presName="spacerT" presStyleCnt="0"/>
      <dgm:spPr/>
    </dgm:pt>
    <dgm:pt modelId="{36C0EA3A-A618-4BF4-9796-21666028F80A}" type="pres">
      <dgm:prSet presAssocID="{BED3BA98-E86B-43D1-9822-07EE8C984441}" presName="sibTrans" presStyleLbl="sibTrans2D1" presStyleIdx="0" presStyleCnt="2"/>
      <dgm:spPr/>
      <dgm:t>
        <a:bodyPr/>
        <a:lstStyle/>
        <a:p>
          <a:endParaRPr lang="pt-PT"/>
        </a:p>
      </dgm:t>
    </dgm:pt>
    <dgm:pt modelId="{F11943CC-A504-4DFC-A544-8ECA783FF9AA}" type="pres">
      <dgm:prSet presAssocID="{BED3BA98-E86B-43D1-9822-07EE8C984441}" presName="spacerB" presStyleCnt="0"/>
      <dgm:spPr/>
    </dgm:pt>
    <dgm:pt modelId="{6C7482A8-E26D-41FA-9CAE-37C1594290B3}" type="pres">
      <dgm:prSet presAssocID="{B4AC876F-7BD8-4DBC-8173-F64A87B7CA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B9B1F3-7514-4CA1-A46B-CA7496769562}" type="pres">
      <dgm:prSet presAssocID="{1151CC54-2DFD-42B3-8B1A-3220A0A91603}" presName="sibTransLast" presStyleLbl="sibTrans2D1" presStyleIdx="1" presStyleCnt="2"/>
      <dgm:spPr/>
      <dgm:t>
        <a:bodyPr/>
        <a:lstStyle/>
        <a:p>
          <a:endParaRPr lang="pt-PT"/>
        </a:p>
      </dgm:t>
    </dgm:pt>
    <dgm:pt modelId="{FFC8E383-3CE1-4B66-9E7D-E28BAC93E8D6}" type="pres">
      <dgm:prSet presAssocID="{1151CC54-2DFD-42B3-8B1A-3220A0A91603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B8EFCDCF-315A-4C8D-823C-DFB20CE28EF4}" type="pres">
      <dgm:prSet presAssocID="{1151CC54-2DFD-42B3-8B1A-3220A0A91603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221DCBF-570F-4078-9C3B-25C5D412CEAC}" type="presOf" srcId="{C7A12D6A-8088-4D4C-AD20-49AF9D0B60A9}" destId="{B730209F-8A5E-431C-A374-EDF99BCAF66E}" srcOrd="0" destOrd="0" presId="urn:microsoft.com/office/officeart/2005/8/layout/equation2"/>
    <dgm:cxn modelId="{0D4F289B-433C-492B-A4DE-A38769149A93}" type="presOf" srcId="{B4AC876F-7BD8-4DBC-8173-F64A87B7CAC9}" destId="{6C7482A8-E26D-41FA-9CAE-37C1594290B3}" srcOrd="0" destOrd="0" presId="urn:microsoft.com/office/officeart/2005/8/layout/equation2"/>
    <dgm:cxn modelId="{FA076B8A-015E-4C65-A374-D46D1405BFDD}" type="presOf" srcId="{D030EE12-51B5-4A83-8B84-0FDFCA26D21C}" destId="{15B9B1F3-7514-4CA1-A46B-CA7496769562}" srcOrd="0" destOrd="0" presId="urn:microsoft.com/office/officeart/2005/8/layout/equation2"/>
    <dgm:cxn modelId="{C05E15EE-BA83-48C2-937F-7F25EDA3114C}" srcId="{1151CC54-2DFD-42B3-8B1A-3220A0A91603}" destId="{B4AC876F-7BD8-4DBC-8173-F64A87B7CAC9}" srcOrd="1" destOrd="0" parTransId="{FFFADA95-BEDB-400F-9BA1-91DB7AC537E7}" sibTransId="{D030EE12-51B5-4A83-8B84-0FDFCA26D21C}"/>
    <dgm:cxn modelId="{CF1D8C83-4469-43E5-BA0F-2AE2EF0EFBE4}" type="presOf" srcId="{BED3BA98-E86B-43D1-9822-07EE8C984441}" destId="{36C0EA3A-A618-4BF4-9796-21666028F80A}" srcOrd="0" destOrd="0" presId="urn:microsoft.com/office/officeart/2005/8/layout/equation2"/>
    <dgm:cxn modelId="{C0843E1C-EE75-4250-85F6-53E6DCDA484D}" srcId="{1151CC54-2DFD-42B3-8B1A-3220A0A91603}" destId="{0C7ACAC8-FC54-4D6D-82AA-B9C286993FB8}" srcOrd="2" destOrd="0" parTransId="{DA1A8F51-AD43-43EE-BFFE-7F79AD6E3574}" sibTransId="{663DD873-4E91-44BA-A6E9-EAF0BCF06E80}"/>
    <dgm:cxn modelId="{24DA97D3-B2DC-47B2-A7B2-6F734BAA9980}" srcId="{1151CC54-2DFD-42B3-8B1A-3220A0A91603}" destId="{C7A12D6A-8088-4D4C-AD20-49AF9D0B60A9}" srcOrd="0" destOrd="0" parTransId="{FD1539D1-4ED1-47B8-9609-66BF23B2088F}" sibTransId="{BED3BA98-E86B-43D1-9822-07EE8C984441}"/>
    <dgm:cxn modelId="{F1A59B46-79E4-41E9-AC03-6B539B06387F}" type="presOf" srcId="{0C7ACAC8-FC54-4D6D-82AA-B9C286993FB8}" destId="{B8EFCDCF-315A-4C8D-823C-DFB20CE28EF4}" srcOrd="0" destOrd="0" presId="urn:microsoft.com/office/officeart/2005/8/layout/equation2"/>
    <dgm:cxn modelId="{A9ACC2CA-4775-4413-B4AF-F16D925057F3}" type="presOf" srcId="{D030EE12-51B5-4A83-8B84-0FDFCA26D21C}" destId="{FFC8E383-3CE1-4B66-9E7D-E28BAC93E8D6}" srcOrd="1" destOrd="0" presId="urn:microsoft.com/office/officeart/2005/8/layout/equation2"/>
    <dgm:cxn modelId="{C451D4C2-F487-443D-8BBD-A10EA47801E8}" type="presOf" srcId="{1151CC54-2DFD-42B3-8B1A-3220A0A91603}" destId="{9607F7E7-212C-48FC-B7C5-95B3FFAD06C1}" srcOrd="0" destOrd="0" presId="urn:microsoft.com/office/officeart/2005/8/layout/equation2"/>
    <dgm:cxn modelId="{B72307C5-FF68-4F33-B73C-3A06D471018C}" type="presParOf" srcId="{9607F7E7-212C-48FC-B7C5-95B3FFAD06C1}" destId="{E7344130-65E0-4711-8756-F9DAE550627E}" srcOrd="0" destOrd="0" presId="urn:microsoft.com/office/officeart/2005/8/layout/equation2"/>
    <dgm:cxn modelId="{0C17B0C2-2104-4E70-BFC6-421D10E3BC59}" type="presParOf" srcId="{E7344130-65E0-4711-8756-F9DAE550627E}" destId="{B730209F-8A5E-431C-A374-EDF99BCAF66E}" srcOrd="0" destOrd="0" presId="urn:microsoft.com/office/officeart/2005/8/layout/equation2"/>
    <dgm:cxn modelId="{E0A1BA69-EBB3-44FA-B6BD-CB1BD21259E1}" type="presParOf" srcId="{E7344130-65E0-4711-8756-F9DAE550627E}" destId="{48D8AA61-C241-4E4D-86CD-1C7EC1982976}" srcOrd="1" destOrd="0" presId="urn:microsoft.com/office/officeart/2005/8/layout/equation2"/>
    <dgm:cxn modelId="{FB1CBD6A-2083-4A1B-917B-DE9C3CA9FDB8}" type="presParOf" srcId="{E7344130-65E0-4711-8756-F9DAE550627E}" destId="{36C0EA3A-A618-4BF4-9796-21666028F80A}" srcOrd="2" destOrd="0" presId="urn:microsoft.com/office/officeart/2005/8/layout/equation2"/>
    <dgm:cxn modelId="{FF2B75B6-097F-4DA9-AF4D-E0E80D06BC2D}" type="presParOf" srcId="{E7344130-65E0-4711-8756-F9DAE550627E}" destId="{F11943CC-A504-4DFC-A544-8ECA783FF9AA}" srcOrd="3" destOrd="0" presId="urn:microsoft.com/office/officeart/2005/8/layout/equation2"/>
    <dgm:cxn modelId="{0C7D1304-CF06-45E9-B028-52470ED4654F}" type="presParOf" srcId="{E7344130-65E0-4711-8756-F9DAE550627E}" destId="{6C7482A8-E26D-41FA-9CAE-37C1594290B3}" srcOrd="4" destOrd="0" presId="urn:microsoft.com/office/officeart/2005/8/layout/equation2"/>
    <dgm:cxn modelId="{298A43D9-0A1E-484F-9C19-D2F6C1AD4C63}" type="presParOf" srcId="{9607F7E7-212C-48FC-B7C5-95B3FFAD06C1}" destId="{15B9B1F3-7514-4CA1-A46B-CA7496769562}" srcOrd="1" destOrd="0" presId="urn:microsoft.com/office/officeart/2005/8/layout/equation2"/>
    <dgm:cxn modelId="{AE1AD37C-F88A-4F80-A546-93A304923980}" type="presParOf" srcId="{15B9B1F3-7514-4CA1-A46B-CA7496769562}" destId="{FFC8E383-3CE1-4B66-9E7D-E28BAC93E8D6}" srcOrd="0" destOrd="0" presId="urn:microsoft.com/office/officeart/2005/8/layout/equation2"/>
    <dgm:cxn modelId="{44012A0E-DD31-44C5-8130-554020C2166E}" type="presParOf" srcId="{9607F7E7-212C-48FC-B7C5-95B3FFAD06C1}" destId="{B8EFCDCF-315A-4C8D-823C-DFB20CE28EF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1720C-1592-4416-B546-A65012BAC74A}" type="doc">
      <dgm:prSet loTypeId="urn:microsoft.com/office/officeart/2005/8/layout/radial6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696E233F-7856-401F-8913-16E74D7993F3}">
      <dgm:prSet phldrT="[Texto]"/>
      <dgm:spPr/>
      <dgm:t>
        <a:bodyPr/>
        <a:lstStyle/>
        <a:p>
          <a:r>
            <a:rPr lang="pt-PT" dirty="0" smtClean="0"/>
            <a:t>Booleanos</a:t>
          </a:r>
          <a:br>
            <a:rPr lang="pt-PT" dirty="0" smtClean="0"/>
          </a:br>
          <a:r>
            <a:rPr lang="pt-PT" dirty="0" smtClean="0"/>
            <a:t>0 ou 1</a:t>
          </a:r>
          <a:endParaRPr lang="pt-PT" dirty="0"/>
        </a:p>
      </dgm:t>
    </dgm:pt>
    <dgm:pt modelId="{22ACEAB0-2680-458B-BD02-4069F5F77BF4}" type="parTrans" cxnId="{9602CB81-DBD5-4C67-8AE2-E61AD77C0354}">
      <dgm:prSet/>
      <dgm:spPr/>
      <dgm:t>
        <a:bodyPr/>
        <a:lstStyle/>
        <a:p>
          <a:endParaRPr lang="pt-PT"/>
        </a:p>
      </dgm:t>
    </dgm:pt>
    <dgm:pt modelId="{FB8420B3-97CB-4F20-982A-847661062A6A}" type="sibTrans" cxnId="{9602CB81-DBD5-4C67-8AE2-E61AD77C0354}">
      <dgm:prSet/>
      <dgm:spPr/>
      <dgm:t>
        <a:bodyPr/>
        <a:lstStyle/>
        <a:p>
          <a:endParaRPr lang="pt-PT"/>
        </a:p>
      </dgm:t>
    </dgm:pt>
    <dgm:pt modelId="{029288F1-C049-4A9E-8114-8772375E269C}">
      <dgm:prSet phldrT="[Texto]"/>
      <dgm:spPr/>
      <dgm:t>
        <a:bodyPr/>
        <a:lstStyle/>
        <a:p>
          <a:r>
            <a:rPr lang="pt-PT" dirty="0" smtClean="0"/>
            <a:t>Máximos</a:t>
          </a:r>
          <a:endParaRPr lang="pt-PT" dirty="0"/>
        </a:p>
      </dgm:t>
    </dgm:pt>
    <dgm:pt modelId="{5BF153F1-7966-4EBE-AFB8-5EBDB4A85236}" type="parTrans" cxnId="{0F582727-0793-4833-9133-F8120DFA1CAE}">
      <dgm:prSet/>
      <dgm:spPr/>
      <dgm:t>
        <a:bodyPr/>
        <a:lstStyle/>
        <a:p>
          <a:endParaRPr lang="pt-PT"/>
        </a:p>
      </dgm:t>
    </dgm:pt>
    <dgm:pt modelId="{1E97A547-705C-46C1-8E1C-3134E0090AD0}" type="sibTrans" cxnId="{0F582727-0793-4833-9133-F8120DFA1CAE}">
      <dgm:prSet/>
      <dgm:spPr/>
      <dgm:t>
        <a:bodyPr/>
        <a:lstStyle/>
        <a:p>
          <a:endParaRPr lang="pt-PT"/>
        </a:p>
      </dgm:t>
    </dgm:pt>
    <dgm:pt modelId="{9FFBE0EC-1BB3-4BFE-A36D-66E3A773A596}">
      <dgm:prSet phldrT="[Texto]"/>
      <dgm:spPr/>
      <dgm:t>
        <a:bodyPr/>
        <a:lstStyle/>
        <a:p>
          <a:r>
            <a:rPr lang="pt-PT" dirty="0" smtClean="0"/>
            <a:t>Mínimos </a:t>
          </a:r>
          <a:endParaRPr lang="pt-PT" dirty="0"/>
        </a:p>
      </dgm:t>
    </dgm:pt>
    <dgm:pt modelId="{B6955E53-E59C-4241-B9C7-24586136E248}" type="parTrans" cxnId="{CEE39608-93CA-427C-B304-A82AE003BC5F}">
      <dgm:prSet/>
      <dgm:spPr/>
      <dgm:t>
        <a:bodyPr/>
        <a:lstStyle/>
        <a:p>
          <a:endParaRPr lang="pt-PT"/>
        </a:p>
      </dgm:t>
    </dgm:pt>
    <dgm:pt modelId="{C818B10D-4268-4EF3-8C10-DC2021DCACB8}" type="sibTrans" cxnId="{CEE39608-93CA-427C-B304-A82AE003BC5F}">
      <dgm:prSet/>
      <dgm:spPr/>
      <dgm:t>
        <a:bodyPr/>
        <a:lstStyle/>
        <a:p>
          <a:endParaRPr lang="pt-PT"/>
        </a:p>
      </dgm:t>
    </dgm:pt>
    <dgm:pt modelId="{47ED1A1F-1768-45E3-8644-304FE22EFDA0}">
      <dgm:prSet phldrT="[Texto]"/>
      <dgm:spPr/>
      <dgm:t>
        <a:bodyPr/>
        <a:lstStyle/>
        <a:p>
          <a:r>
            <a:rPr lang="pt-PT" dirty="0" smtClean="0"/>
            <a:t>Ignição</a:t>
          </a:r>
          <a:endParaRPr lang="pt-PT" dirty="0"/>
        </a:p>
      </dgm:t>
    </dgm:pt>
    <dgm:pt modelId="{014289DA-6129-4FEF-865C-C68DDC0F3256}" type="parTrans" cxnId="{57B42CCF-B537-4909-B1BD-2EEF05E3B5F2}">
      <dgm:prSet/>
      <dgm:spPr/>
      <dgm:t>
        <a:bodyPr/>
        <a:lstStyle/>
        <a:p>
          <a:endParaRPr lang="pt-PT"/>
        </a:p>
      </dgm:t>
    </dgm:pt>
    <dgm:pt modelId="{42268BF1-A723-42D4-AA0E-704E43D0684B}" type="sibTrans" cxnId="{57B42CCF-B537-4909-B1BD-2EEF05E3B5F2}">
      <dgm:prSet/>
      <dgm:spPr/>
      <dgm:t>
        <a:bodyPr/>
        <a:lstStyle/>
        <a:p>
          <a:endParaRPr lang="pt-PT"/>
        </a:p>
      </dgm:t>
    </dgm:pt>
    <dgm:pt modelId="{36F7131F-6AFC-44DB-9052-BC7789843DC0}">
      <dgm:prSet phldrT="[Texto]"/>
      <dgm:spPr/>
      <dgm:t>
        <a:bodyPr/>
        <a:lstStyle/>
        <a:p>
          <a:r>
            <a:rPr lang="pt-PT" dirty="0" smtClean="0"/>
            <a:t>Pisca direito</a:t>
          </a:r>
          <a:endParaRPr lang="pt-PT" dirty="0"/>
        </a:p>
      </dgm:t>
    </dgm:pt>
    <dgm:pt modelId="{3F422719-55E0-4C50-A1B2-C4A4B4963E42}" type="parTrans" cxnId="{740305C2-B264-489F-A591-927AEA86FADB}">
      <dgm:prSet/>
      <dgm:spPr/>
      <dgm:t>
        <a:bodyPr/>
        <a:lstStyle/>
        <a:p>
          <a:endParaRPr lang="pt-PT"/>
        </a:p>
      </dgm:t>
    </dgm:pt>
    <dgm:pt modelId="{3CD6E9AB-4A5C-463E-9FF2-013234F3CD62}" type="sibTrans" cxnId="{740305C2-B264-489F-A591-927AEA86FADB}">
      <dgm:prSet/>
      <dgm:spPr/>
      <dgm:t>
        <a:bodyPr/>
        <a:lstStyle/>
        <a:p>
          <a:endParaRPr lang="pt-PT"/>
        </a:p>
      </dgm:t>
    </dgm:pt>
    <dgm:pt modelId="{097C64FD-2E18-4C1F-8FA6-3F16D31D6288}">
      <dgm:prSet phldrT="[Texto]"/>
      <dgm:spPr/>
      <dgm:t>
        <a:bodyPr/>
        <a:lstStyle/>
        <a:p>
          <a:r>
            <a:rPr lang="pt-PT" dirty="0" smtClean="0"/>
            <a:t>Mínimos</a:t>
          </a:r>
          <a:endParaRPr lang="pt-PT" dirty="0"/>
        </a:p>
      </dgm:t>
    </dgm:pt>
    <dgm:pt modelId="{4DD7B724-C507-448E-ADA5-2EED09D0C1D3}" type="parTrans" cxnId="{D2AF0F2D-AE05-4006-AC86-3A694BCC04A2}">
      <dgm:prSet/>
      <dgm:spPr/>
      <dgm:t>
        <a:bodyPr/>
        <a:lstStyle/>
        <a:p>
          <a:endParaRPr lang="pt-PT"/>
        </a:p>
      </dgm:t>
    </dgm:pt>
    <dgm:pt modelId="{8F5CA186-47F0-4953-AEB7-16A8FFC3A608}" type="sibTrans" cxnId="{D2AF0F2D-AE05-4006-AC86-3A694BCC04A2}">
      <dgm:prSet/>
      <dgm:spPr/>
      <dgm:t>
        <a:bodyPr/>
        <a:lstStyle/>
        <a:p>
          <a:endParaRPr lang="pt-PT"/>
        </a:p>
      </dgm:t>
    </dgm:pt>
    <dgm:pt modelId="{023D501E-7287-483A-9E2C-E7A7085EF72F}">
      <dgm:prSet phldrT="[Texto]"/>
      <dgm:spPr/>
      <dgm:t>
        <a:bodyPr/>
        <a:lstStyle/>
        <a:p>
          <a:r>
            <a:rPr lang="pt-PT" dirty="0" smtClean="0"/>
            <a:t>Pisca esquerdo</a:t>
          </a:r>
          <a:endParaRPr lang="pt-PT" dirty="0"/>
        </a:p>
      </dgm:t>
    </dgm:pt>
    <dgm:pt modelId="{BE8E7956-F28A-47AE-8EF1-CCFB2AB2C6D9}" type="sibTrans" cxnId="{A68E651A-60F3-4B13-828B-21FFD2684086}">
      <dgm:prSet/>
      <dgm:spPr/>
      <dgm:t>
        <a:bodyPr/>
        <a:lstStyle/>
        <a:p>
          <a:endParaRPr lang="pt-PT"/>
        </a:p>
      </dgm:t>
    </dgm:pt>
    <dgm:pt modelId="{7EBF24F0-ED85-49AB-80CD-2967262FE13E}" type="parTrans" cxnId="{A68E651A-60F3-4B13-828B-21FFD2684086}">
      <dgm:prSet/>
      <dgm:spPr/>
      <dgm:t>
        <a:bodyPr/>
        <a:lstStyle/>
        <a:p>
          <a:endParaRPr lang="pt-PT"/>
        </a:p>
      </dgm:t>
    </dgm:pt>
    <dgm:pt modelId="{6728F03B-EC8D-43FE-A651-76FAC16281FF}">
      <dgm:prSet phldrT="[Texto]"/>
      <dgm:spPr/>
      <dgm:t>
        <a:bodyPr/>
        <a:lstStyle/>
        <a:p>
          <a:r>
            <a:rPr lang="pt-PT" dirty="0" smtClean="0"/>
            <a:t>Buzina</a:t>
          </a:r>
          <a:endParaRPr lang="pt-PT" dirty="0"/>
        </a:p>
      </dgm:t>
    </dgm:pt>
    <dgm:pt modelId="{8435B755-CB04-41FE-B1A8-DC2BA14CB153}" type="parTrans" cxnId="{D3A70A27-8E03-4F5D-9AB4-EAD0AB5DDF63}">
      <dgm:prSet/>
      <dgm:spPr/>
      <dgm:t>
        <a:bodyPr/>
        <a:lstStyle/>
        <a:p>
          <a:endParaRPr lang="pt-PT"/>
        </a:p>
      </dgm:t>
    </dgm:pt>
    <dgm:pt modelId="{3AAF0DD6-5E2B-4C7D-9BE1-95D2A4DAABC3}" type="sibTrans" cxnId="{D3A70A27-8E03-4F5D-9AB4-EAD0AB5DDF63}">
      <dgm:prSet/>
      <dgm:spPr/>
      <dgm:t>
        <a:bodyPr/>
        <a:lstStyle/>
        <a:p>
          <a:endParaRPr lang="pt-PT"/>
        </a:p>
      </dgm:t>
    </dgm:pt>
    <dgm:pt modelId="{71C08D62-77D3-4BFD-9680-87E767619782}" type="pres">
      <dgm:prSet presAssocID="{4A31720C-1592-4416-B546-A65012BAC7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9FF6B14-0099-4C37-A4C0-FAFCDB8AE87F}" type="pres">
      <dgm:prSet presAssocID="{696E233F-7856-401F-8913-16E74D7993F3}" presName="centerShape" presStyleLbl="node0" presStyleIdx="0" presStyleCnt="1"/>
      <dgm:spPr/>
      <dgm:t>
        <a:bodyPr/>
        <a:lstStyle/>
        <a:p>
          <a:endParaRPr lang="pt-PT"/>
        </a:p>
      </dgm:t>
    </dgm:pt>
    <dgm:pt modelId="{1C7FE374-ED80-4DBC-8395-D9ED8EF6785C}" type="pres">
      <dgm:prSet presAssocID="{6728F03B-EC8D-43FE-A651-76FAC16281F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0FBDB3-7132-49FE-BF33-A45A0F3BFEB5}" type="pres">
      <dgm:prSet presAssocID="{6728F03B-EC8D-43FE-A651-76FAC16281FF}" presName="dummy" presStyleCnt="0"/>
      <dgm:spPr/>
    </dgm:pt>
    <dgm:pt modelId="{1896F9B0-A35F-4A55-B03D-E27309A30BA9}" type="pres">
      <dgm:prSet presAssocID="{3AAF0DD6-5E2B-4C7D-9BE1-95D2A4DAABC3}" presName="sibTrans" presStyleLbl="sibTrans2D1" presStyleIdx="0" presStyleCnt="7"/>
      <dgm:spPr/>
      <dgm:t>
        <a:bodyPr/>
        <a:lstStyle/>
        <a:p>
          <a:endParaRPr lang="pt-PT"/>
        </a:p>
      </dgm:t>
    </dgm:pt>
    <dgm:pt modelId="{E601D54A-77C4-4A9A-8F54-A0B0341883EC}" type="pres">
      <dgm:prSet presAssocID="{023D501E-7287-483A-9E2C-E7A7085EF72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D84C104-0EA9-408D-9359-823D022EBC6E}" type="pres">
      <dgm:prSet presAssocID="{023D501E-7287-483A-9E2C-E7A7085EF72F}" presName="dummy" presStyleCnt="0"/>
      <dgm:spPr/>
    </dgm:pt>
    <dgm:pt modelId="{607455F9-33CD-459B-AB34-1FC7AF666CE0}" type="pres">
      <dgm:prSet presAssocID="{BE8E7956-F28A-47AE-8EF1-CCFB2AB2C6D9}" presName="sibTrans" presStyleLbl="sibTrans2D1" presStyleIdx="1" presStyleCnt="7"/>
      <dgm:spPr/>
      <dgm:t>
        <a:bodyPr/>
        <a:lstStyle/>
        <a:p>
          <a:endParaRPr lang="pt-PT"/>
        </a:p>
      </dgm:t>
    </dgm:pt>
    <dgm:pt modelId="{0D241D8B-C2AA-4C49-B681-CE755D23FD09}" type="pres">
      <dgm:prSet presAssocID="{36F7131F-6AFC-44DB-9052-BC7789843DC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4AC5FA-841D-482E-A75E-CF6C8F3D1AED}" type="pres">
      <dgm:prSet presAssocID="{36F7131F-6AFC-44DB-9052-BC7789843DC0}" presName="dummy" presStyleCnt="0"/>
      <dgm:spPr/>
    </dgm:pt>
    <dgm:pt modelId="{7BA98AA8-1A8E-4827-8F3D-1FB1688F854B}" type="pres">
      <dgm:prSet presAssocID="{3CD6E9AB-4A5C-463E-9FF2-013234F3CD62}" presName="sibTrans" presStyleLbl="sibTrans2D1" presStyleIdx="2" presStyleCnt="7"/>
      <dgm:spPr/>
      <dgm:t>
        <a:bodyPr/>
        <a:lstStyle/>
        <a:p>
          <a:endParaRPr lang="pt-PT"/>
        </a:p>
      </dgm:t>
    </dgm:pt>
    <dgm:pt modelId="{D27FE8BC-0CE5-4E4A-8968-BA4C0487F391}" type="pres">
      <dgm:prSet presAssocID="{097C64FD-2E18-4C1F-8FA6-3F16D31D628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6395DF8-008D-481D-AFF6-23F1E448A851}" type="pres">
      <dgm:prSet presAssocID="{097C64FD-2E18-4C1F-8FA6-3F16D31D6288}" presName="dummy" presStyleCnt="0"/>
      <dgm:spPr/>
    </dgm:pt>
    <dgm:pt modelId="{AB0D5A96-562B-4110-B0D6-26D63521FB52}" type="pres">
      <dgm:prSet presAssocID="{8F5CA186-47F0-4953-AEB7-16A8FFC3A608}" presName="sibTrans" presStyleLbl="sibTrans2D1" presStyleIdx="3" presStyleCnt="7"/>
      <dgm:spPr/>
      <dgm:t>
        <a:bodyPr/>
        <a:lstStyle/>
        <a:p>
          <a:endParaRPr lang="pt-PT"/>
        </a:p>
      </dgm:t>
    </dgm:pt>
    <dgm:pt modelId="{63E75762-4807-4D96-9D1D-21F1B3269994}" type="pres">
      <dgm:prSet presAssocID="{029288F1-C049-4A9E-8114-8772375E269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AAC5E45-8A38-41E1-BFAA-46B77F398472}" type="pres">
      <dgm:prSet presAssocID="{029288F1-C049-4A9E-8114-8772375E269C}" presName="dummy" presStyleCnt="0"/>
      <dgm:spPr/>
    </dgm:pt>
    <dgm:pt modelId="{BB4D2999-A3F8-4871-91DA-B5568B50C989}" type="pres">
      <dgm:prSet presAssocID="{1E97A547-705C-46C1-8E1C-3134E0090AD0}" presName="sibTrans" presStyleLbl="sibTrans2D1" presStyleIdx="4" presStyleCnt="7"/>
      <dgm:spPr/>
      <dgm:t>
        <a:bodyPr/>
        <a:lstStyle/>
        <a:p>
          <a:endParaRPr lang="pt-PT"/>
        </a:p>
      </dgm:t>
    </dgm:pt>
    <dgm:pt modelId="{4894808E-CA6B-4657-8424-40C25AD6F112}" type="pres">
      <dgm:prSet presAssocID="{9FFBE0EC-1BB3-4BFE-A36D-66E3A773A59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13CDEA-985E-4AC5-A3C0-E08F6205AD89}" type="pres">
      <dgm:prSet presAssocID="{9FFBE0EC-1BB3-4BFE-A36D-66E3A773A596}" presName="dummy" presStyleCnt="0"/>
      <dgm:spPr/>
    </dgm:pt>
    <dgm:pt modelId="{B5A03233-C170-40BA-A676-A5096208FE37}" type="pres">
      <dgm:prSet presAssocID="{C818B10D-4268-4EF3-8C10-DC2021DCACB8}" presName="sibTrans" presStyleLbl="sibTrans2D1" presStyleIdx="5" presStyleCnt="7"/>
      <dgm:spPr/>
      <dgm:t>
        <a:bodyPr/>
        <a:lstStyle/>
        <a:p>
          <a:endParaRPr lang="pt-PT"/>
        </a:p>
      </dgm:t>
    </dgm:pt>
    <dgm:pt modelId="{A6AF8E47-08E4-4BD8-B178-2BE1BC05F2BA}" type="pres">
      <dgm:prSet presAssocID="{47ED1A1F-1768-45E3-8644-304FE22EFD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8A6D13-A513-42DF-B1D2-D4DD656AB718}" type="pres">
      <dgm:prSet presAssocID="{47ED1A1F-1768-45E3-8644-304FE22EFDA0}" presName="dummy" presStyleCnt="0"/>
      <dgm:spPr/>
    </dgm:pt>
    <dgm:pt modelId="{9FD2E144-E502-43A9-8D3E-DD3E781F54DF}" type="pres">
      <dgm:prSet presAssocID="{42268BF1-A723-42D4-AA0E-704E43D0684B}" presName="sibTrans" presStyleLbl="sibTrans2D1" presStyleIdx="6" presStyleCnt="7"/>
      <dgm:spPr/>
      <dgm:t>
        <a:bodyPr/>
        <a:lstStyle/>
        <a:p>
          <a:endParaRPr lang="pt-PT"/>
        </a:p>
      </dgm:t>
    </dgm:pt>
  </dgm:ptLst>
  <dgm:cxnLst>
    <dgm:cxn modelId="{D023EC8B-9A07-4758-80E6-C38884ADBF8D}" type="presOf" srcId="{3CD6E9AB-4A5C-463E-9FF2-013234F3CD62}" destId="{7BA98AA8-1A8E-4827-8F3D-1FB1688F854B}" srcOrd="0" destOrd="0" presId="urn:microsoft.com/office/officeart/2005/8/layout/radial6"/>
    <dgm:cxn modelId="{2845B0E4-070A-4BEC-8DEF-5B5D37A56D48}" type="presOf" srcId="{1E97A547-705C-46C1-8E1C-3134E0090AD0}" destId="{BB4D2999-A3F8-4871-91DA-B5568B50C989}" srcOrd="0" destOrd="0" presId="urn:microsoft.com/office/officeart/2005/8/layout/radial6"/>
    <dgm:cxn modelId="{AD468868-49E6-416F-830D-DD8037437DF4}" type="presOf" srcId="{C818B10D-4268-4EF3-8C10-DC2021DCACB8}" destId="{B5A03233-C170-40BA-A676-A5096208FE37}" srcOrd="0" destOrd="0" presId="urn:microsoft.com/office/officeart/2005/8/layout/radial6"/>
    <dgm:cxn modelId="{740305C2-B264-489F-A591-927AEA86FADB}" srcId="{696E233F-7856-401F-8913-16E74D7993F3}" destId="{36F7131F-6AFC-44DB-9052-BC7789843DC0}" srcOrd="2" destOrd="0" parTransId="{3F422719-55E0-4C50-A1B2-C4A4B4963E42}" sibTransId="{3CD6E9AB-4A5C-463E-9FF2-013234F3CD62}"/>
    <dgm:cxn modelId="{FCCF0DE3-4EB5-46B9-A5D7-65C467BE1E44}" type="presOf" srcId="{47ED1A1F-1768-45E3-8644-304FE22EFDA0}" destId="{A6AF8E47-08E4-4BD8-B178-2BE1BC05F2BA}" srcOrd="0" destOrd="0" presId="urn:microsoft.com/office/officeart/2005/8/layout/radial6"/>
    <dgm:cxn modelId="{24CDCB7E-86FA-4124-98C3-C51AAA875F03}" type="presOf" srcId="{3AAF0DD6-5E2B-4C7D-9BE1-95D2A4DAABC3}" destId="{1896F9B0-A35F-4A55-B03D-E27309A30BA9}" srcOrd="0" destOrd="0" presId="urn:microsoft.com/office/officeart/2005/8/layout/radial6"/>
    <dgm:cxn modelId="{CEE39608-93CA-427C-B304-A82AE003BC5F}" srcId="{696E233F-7856-401F-8913-16E74D7993F3}" destId="{9FFBE0EC-1BB3-4BFE-A36D-66E3A773A596}" srcOrd="5" destOrd="0" parTransId="{B6955E53-E59C-4241-B9C7-24586136E248}" sibTransId="{C818B10D-4268-4EF3-8C10-DC2021DCACB8}"/>
    <dgm:cxn modelId="{0CC92C1A-EECB-474F-8237-4203F6ABF574}" type="presOf" srcId="{097C64FD-2E18-4C1F-8FA6-3F16D31D6288}" destId="{D27FE8BC-0CE5-4E4A-8968-BA4C0487F391}" srcOrd="0" destOrd="0" presId="urn:microsoft.com/office/officeart/2005/8/layout/radial6"/>
    <dgm:cxn modelId="{634077C5-2C37-4574-9499-D6C442F3320E}" type="presOf" srcId="{9FFBE0EC-1BB3-4BFE-A36D-66E3A773A596}" destId="{4894808E-CA6B-4657-8424-40C25AD6F112}" srcOrd="0" destOrd="0" presId="urn:microsoft.com/office/officeart/2005/8/layout/radial6"/>
    <dgm:cxn modelId="{61131DBB-D3BE-4247-9356-3D61FA0AD5D9}" type="presOf" srcId="{8F5CA186-47F0-4953-AEB7-16A8FFC3A608}" destId="{AB0D5A96-562B-4110-B0D6-26D63521FB52}" srcOrd="0" destOrd="0" presId="urn:microsoft.com/office/officeart/2005/8/layout/radial6"/>
    <dgm:cxn modelId="{57B42CCF-B537-4909-B1BD-2EEF05E3B5F2}" srcId="{696E233F-7856-401F-8913-16E74D7993F3}" destId="{47ED1A1F-1768-45E3-8644-304FE22EFDA0}" srcOrd="6" destOrd="0" parTransId="{014289DA-6129-4FEF-865C-C68DDC0F3256}" sibTransId="{42268BF1-A723-42D4-AA0E-704E43D0684B}"/>
    <dgm:cxn modelId="{0F582727-0793-4833-9133-F8120DFA1CAE}" srcId="{696E233F-7856-401F-8913-16E74D7993F3}" destId="{029288F1-C049-4A9E-8114-8772375E269C}" srcOrd="4" destOrd="0" parTransId="{5BF153F1-7966-4EBE-AFB8-5EBDB4A85236}" sibTransId="{1E97A547-705C-46C1-8E1C-3134E0090AD0}"/>
    <dgm:cxn modelId="{D3A70A27-8E03-4F5D-9AB4-EAD0AB5DDF63}" srcId="{696E233F-7856-401F-8913-16E74D7993F3}" destId="{6728F03B-EC8D-43FE-A651-76FAC16281FF}" srcOrd="0" destOrd="0" parTransId="{8435B755-CB04-41FE-B1A8-DC2BA14CB153}" sibTransId="{3AAF0DD6-5E2B-4C7D-9BE1-95D2A4DAABC3}"/>
    <dgm:cxn modelId="{A08057BE-5987-4A56-9949-6C49ADBFF8DF}" type="presOf" srcId="{42268BF1-A723-42D4-AA0E-704E43D0684B}" destId="{9FD2E144-E502-43A9-8D3E-DD3E781F54DF}" srcOrd="0" destOrd="0" presId="urn:microsoft.com/office/officeart/2005/8/layout/radial6"/>
    <dgm:cxn modelId="{9602CB81-DBD5-4C67-8AE2-E61AD77C0354}" srcId="{4A31720C-1592-4416-B546-A65012BAC74A}" destId="{696E233F-7856-401F-8913-16E74D7993F3}" srcOrd="0" destOrd="0" parTransId="{22ACEAB0-2680-458B-BD02-4069F5F77BF4}" sibTransId="{FB8420B3-97CB-4F20-982A-847661062A6A}"/>
    <dgm:cxn modelId="{C30678D2-4672-4277-8EF4-7F25D2288C20}" type="presOf" srcId="{023D501E-7287-483A-9E2C-E7A7085EF72F}" destId="{E601D54A-77C4-4A9A-8F54-A0B0341883EC}" srcOrd="0" destOrd="0" presId="urn:microsoft.com/office/officeart/2005/8/layout/radial6"/>
    <dgm:cxn modelId="{FE9A5EEC-E509-417C-85CF-C182F97D6090}" type="presOf" srcId="{36F7131F-6AFC-44DB-9052-BC7789843DC0}" destId="{0D241D8B-C2AA-4C49-B681-CE755D23FD09}" srcOrd="0" destOrd="0" presId="urn:microsoft.com/office/officeart/2005/8/layout/radial6"/>
    <dgm:cxn modelId="{44F5142B-16AC-4606-9472-646E40170A7E}" type="presOf" srcId="{6728F03B-EC8D-43FE-A651-76FAC16281FF}" destId="{1C7FE374-ED80-4DBC-8395-D9ED8EF6785C}" srcOrd="0" destOrd="0" presId="urn:microsoft.com/office/officeart/2005/8/layout/radial6"/>
    <dgm:cxn modelId="{A09202CB-FB74-4AD6-B942-EC4117E07284}" type="presOf" srcId="{4A31720C-1592-4416-B546-A65012BAC74A}" destId="{71C08D62-77D3-4BFD-9680-87E767619782}" srcOrd="0" destOrd="0" presId="urn:microsoft.com/office/officeart/2005/8/layout/radial6"/>
    <dgm:cxn modelId="{D2AF0F2D-AE05-4006-AC86-3A694BCC04A2}" srcId="{696E233F-7856-401F-8913-16E74D7993F3}" destId="{097C64FD-2E18-4C1F-8FA6-3F16D31D6288}" srcOrd="3" destOrd="0" parTransId="{4DD7B724-C507-448E-ADA5-2EED09D0C1D3}" sibTransId="{8F5CA186-47F0-4953-AEB7-16A8FFC3A608}"/>
    <dgm:cxn modelId="{A68E651A-60F3-4B13-828B-21FFD2684086}" srcId="{696E233F-7856-401F-8913-16E74D7993F3}" destId="{023D501E-7287-483A-9E2C-E7A7085EF72F}" srcOrd="1" destOrd="0" parTransId="{7EBF24F0-ED85-49AB-80CD-2967262FE13E}" sibTransId="{BE8E7956-F28A-47AE-8EF1-CCFB2AB2C6D9}"/>
    <dgm:cxn modelId="{CA50D7A7-2F64-471C-A5D8-F0FAC48D2CE7}" type="presOf" srcId="{BE8E7956-F28A-47AE-8EF1-CCFB2AB2C6D9}" destId="{607455F9-33CD-459B-AB34-1FC7AF666CE0}" srcOrd="0" destOrd="0" presId="urn:microsoft.com/office/officeart/2005/8/layout/radial6"/>
    <dgm:cxn modelId="{B6C224D0-7099-4AA3-8723-D6A0125233BF}" type="presOf" srcId="{696E233F-7856-401F-8913-16E74D7993F3}" destId="{89FF6B14-0099-4C37-A4C0-FAFCDB8AE87F}" srcOrd="0" destOrd="0" presId="urn:microsoft.com/office/officeart/2005/8/layout/radial6"/>
    <dgm:cxn modelId="{E6EA55FB-B5CB-4EFF-B586-E49B0B7B08DF}" type="presOf" srcId="{029288F1-C049-4A9E-8114-8772375E269C}" destId="{63E75762-4807-4D96-9D1D-21F1B3269994}" srcOrd="0" destOrd="0" presId="urn:microsoft.com/office/officeart/2005/8/layout/radial6"/>
    <dgm:cxn modelId="{0E6E0F67-2F3D-49AD-8E53-76C8AF0CBFA3}" type="presParOf" srcId="{71C08D62-77D3-4BFD-9680-87E767619782}" destId="{89FF6B14-0099-4C37-A4C0-FAFCDB8AE87F}" srcOrd="0" destOrd="0" presId="urn:microsoft.com/office/officeart/2005/8/layout/radial6"/>
    <dgm:cxn modelId="{8C17C43F-1D33-4CDC-8B80-9FCF10AB28CC}" type="presParOf" srcId="{71C08D62-77D3-4BFD-9680-87E767619782}" destId="{1C7FE374-ED80-4DBC-8395-D9ED8EF6785C}" srcOrd="1" destOrd="0" presId="urn:microsoft.com/office/officeart/2005/8/layout/radial6"/>
    <dgm:cxn modelId="{7DF64F27-1869-40F7-8211-5F3FB12A95D1}" type="presParOf" srcId="{71C08D62-77D3-4BFD-9680-87E767619782}" destId="{560FBDB3-7132-49FE-BF33-A45A0F3BFEB5}" srcOrd="2" destOrd="0" presId="urn:microsoft.com/office/officeart/2005/8/layout/radial6"/>
    <dgm:cxn modelId="{E9884BAE-6911-4DD6-957B-2AA6C03B2918}" type="presParOf" srcId="{71C08D62-77D3-4BFD-9680-87E767619782}" destId="{1896F9B0-A35F-4A55-B03D-E27309A30BA9}" srcOrd="3" destOrd="0" presId="urn:microsoft.com/office/officeart/2005/8/layout/radial6"/>
    <dgm:cxn modelId="{D084127F-CD78-40DE-9A56-DFAFC7ED60EA}" type="presParOf" srcId="{71C08D62-77D3-4BFD-9680-87E767619782}" destId="{E601D54A-77C4-4A9A-8F54-A0B0341883EC}" srcOrd="4" destOrd="0" presId="urn:microsoft.com/office/officeart/2005/8/layout/radial6"/>
    <dgm:cxn modelId="{F4C00114-6698-4247-B40B-D3288411E43C}" type="presParOf" srcId="{71C08D62-77D3-4BFD-9680-87E767619782}" destId="{ED84C104-0EA9-408D-9359-823D022EBC6E}" srcOrd="5" destOrd="0" presId="urn:microsoft.com/office/officeart/2005/8/layout/radial6"/>
    <dgm:cxn modelId="{CEC28882-1BAE-4B0D-9737-428617BE5729}" type="presParOf" srcId="{71C08D62-77D3-4BFD-9680-87E767619782}" destId="{607455F9-33CD-459B-AB34-1FC7AF666CE0}" srcOrd="6" destOrd="0" presId="urn:microsoft.com/office/officeart/2005/8/layout/radial6"/>
    <dgm:cxn modelId="{7324F883-A84D-4551-80A6-55A5229B02FA}" type="presParOf" srcId="{71C08D62-77D3-4BFD-9680-87E767619782}" destId="{0D241D8B-C2AA-4C49-B681-CE755D23FD09}" srcOrd="7" destOrd="0" presId="urn:microsoft.com/office/officeart/2005/8/layout/radial6"/>
    <dgm:cxn modelId="{68221BBC-8190-4291-BAA6-F0AA8415EF4B}" type="presParOf" srcId="{71C08D62-77D3-4BFD-9680-87E767619782}" destId="{0A4AC5FA-841D-482E-A75E-CF6C8F3D1AED}" srcOrd="8" destOrd="0" presId="urn:microsoft.com/office/officeart/2005/8/layout/radial6"/>
    <dgm:cxn modelId="{495EEA99-BCC3-4AD1-9282-5F25533088A8}" type="presParOf" srcId="{71C08D62-77D3-4BFD-9680-87E767619782}" destId="{7BA98AA8-1A8E-4827-8F3D-1FB1688F854B}" srcOrd="9" destOrd="0" presId="urn:microsoft.com/office/officeart/2005/8/layout/radial6"/>
    <dgm:cxn modelId="{DB06F330-F74A-4012-9F3B-55D2D1ADB0A0}" type="presParOf" srcId="{71C08D62-77D3-4BFD-9680-87E767619782}" destId="{D27FE8BC-0CE5-4E4A-8968-BA4C0487F391}" srcOrd="10" destOrd="0" presId="urn:microsoft.com/office/officeart/2005/8/layout/radial6"/>
    <dgm:cxn modelId="{931A4436-3895-4F86-9BED-0CF8131FF413}" type="presParOf" srcId="{71C08D62-77D3-4BFD-9680-87E767619782}" destId="{76395DF8-008D-481D-AFF6-23F1E448A851}" srcOrd="11" destOrd="0" presId="urn:microsoft.com/office/officeart/2005/8/layout/radial6"/>
    <dgm:cxn modelId="{6C6C4497-8287-45B2-B395-82D7BE7C2C10}" type="presParOf" srcId="{71C08D62-77D3-4BFD-9680-87E767619782}" destId="{AB0D5A96-562B-4110-B0D6-26D63521FB52}" srcOrd="12" destOrd="0" presId="urn:microsoft.com/office/officeart/2005/8/layout/radial6"/>
    <dgm:cxn modelId="{502A3D1A-DE73-4BAF-AA0C-6B0EDA8CA8DE}" type="presParOf" srcId="{71C08D62-77D3-4BFD-9680-87E767619782}" destId="{63E75762-4807-4D96-9D1D-21F1B3269994}" srcOrd="13" destOrd="0" presId="urn:microsoft.com/office/officeart/2005/8/layout/radial6"/>
    <dgm:cxn modelId="{C421D6FE-1E7C-47D3-8BE5-BA95FC60432B}" type="presParOf" srcId="{71C08D62-77D3-4BFD-9680-87E767619782}" destId="{3AAC5E45-8A38-41E1-BFAA-46B77F398472}" srcOrd="14" destOrd="0" presId="urn:microsoft.com/office/officeart/2005/8/layout/radial6"/>
    <dgm:cxn modelId="{E75517E9-DB54-455B-BA20-15D3975770DC}" type="presParOf" srcId="{71C08D62-77D3-4BFD-9680-87E767619782}" destId="{BB4D2999-A3F8-4871-91DA-B5568B50C989}" srcOrd="15" destOrd="0" presId="urn:microsoft.com/office/officeart/2005/8/layout/radial6"/>
    <dgm:cxn modelId="{287617C7-B091-4883-BDF1-CC296CCAC1BA}" type="presParOf" srcId="{71C08D62-77D3-4BFD-9680-87E767619782}" destId="{4894808E-CA6B-4657-8424-40C25AD6F112}" srcOrd="16" destOrd="0" presId="urn:microsoft.com/office/officeart/2005/8/layout/radial6"/>
    <dgm:cxn modelId="{3BEA456E-B8AE-44AF-80CB-56A963EE0859}" type="presParOf" srcId="{71C08D62-77D3-4BFD-9680-87E767619782}" destId="{5113CDEA-985E-4AC5-A3C0-E08F6205AD89}" srcOrd="17" destOrd="0" presId="urn:microsoft.com/office/officeart/2005/8/layout/radial6"/>
    <dgm:cxn modelId="{00D0B9B6-190F-4580-979F-8E921B076DD0}" type="presParOf" srcId="{71C08D62-77D3-4BFD-9680-87E767619782}" destId="{B5A03233-C170-40BA-A676-A5096208FE37}" srcOrd="18" destOrd="0" presId="urn:microsoft.com/office/officeart/2005/8/layout/radial6"/>
    <dgm:cxn modelId="{60E543DD-FFD2-41B1-8B65-867E863DF2B1}" type="presParOf" srcId="{71C08D62-77D3-4BFD-9680-87E767619782}" destId="{A6AF8E47-08E4-4BD8-B178-2BE1BC05F2BA}" srcOrd="19" destOrd="0" presId="urn:microsoft.com/office/officeart/2005/8/layout/radial6"/>
    <dgm:cxn modelId="{2D6D709F-E229-4798-989A-71715FC26D30}" type="presParOf" srcId="{71C08D62-77D3-4BFD-9680-87E767619782}" destId="{6C8A6D13-A513-42DF-B1D2-D4DD656AB718}" srcOrd="20" destOrd="0" presId="urn:microsoft.com/office/officeart/2005/8/layout/radial6"/>
    <dgm:cxn modelId="{183C0831-7D38-426B-91FC-293E82893616}" type="presParOf" srcId="{71C08D62-77D3-4BFD-9680-87E767619782}" destId="{9FD2E144-E502-43A9-8D3E-DD3E781F54D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817145-8A9F-4AA2-BE45-62A85197307F}" type="doc">
      <dgm:prSet loTypeId="urn:microsoft.com/office/officeart/2005/8/layout/radial1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CE6AD483-87CE-4C4B-A4A1-A4486B8DBAF3}">
      <dgm:prSet phldrT="[Texto]"/>
      <dgm:spPr/>
      <dgm:t>
        <a:bodyPr/>
        <a:lstStyle/>
        <a:p>
          <a:r>
            <a:rPr lang="pt-PT" dirty="0" smtClean="0"/>
            <a:t>0 a 1023</a:t>
          </a:r>
          <a:endParaRPr lang="pt-PT" dirty="0"/>
        </a:p>
      </dgm:t>
    </dgm:pt>
    <dgm:pt modelId="{23593B92-0451-4448-91D9-1E22D5E6B7F3}" type="parTrans" cxnId="{3E4F0FB0-1D83-4ABD-95E1-CBC2F73B3070}">
      <dgm:prSet/>
      <dgm:spPr/>
      <dgm:t>
        <a:bodyPr/>
        <a:lstStyle/>
        <a:p>
          <a:endParaRPr lang="pt-PT"/>
        </a:p>
      </dgm:t>
    </dgm:pt>
    <dgm:pt modelId="{D69353E9-18B2-4389-BDB4-65C360597987}" type="sibTrans" cxnId="{3E4F0FB0-1D83-4ABD-95E1-CBC2F73B3070}">
      <dgm:prSet/>
      <dgm:spPr/>
      <dgm:t>
        <a:bodyPr/>
        <a:lstStyle/>
        <a:p>
          <a:endParaRPr lang="pt-PT"/>
        </a:p>
      </dgm:t>
    </dgm:pt>
    <dgm:pt modelId="{0B8530C8-DD14-450F-BBF4-5FC02FE3D730}">
      <dgm:prSet phldrT="[Texto]"/>
      <dgm:spPr/>
      <dgm:t>
        <a:bodyPr/>
        <a:lstStyle/>
        <a:p>
          <a:r>
            <a:rPr lang="pt-PT" dirty="0" smtClean="0"/>
            <a:t>Pedal Acelerador</a:t>
          </a:r>
          <a:endParaRPr lang="pt-PT" dirty="0"/>
        </a:p>
      </dgm:t>
    </dgm:pt>
    <dgm:pt modelId="{9B7F7C68-9444-4239-B9DD-391CD66F90D3}" type="parTrans" cxnId="{E1F57A26-6254-48C2-B6A5-2989E0501C04}">
      <dgm:prSet/>
      <dgm:spPr/>
      <dgm:t>
        <a:bodyPr/>
        <a:lstStyle/>
        <a:p>
          <a:endParaRPr lang="pt-PT"/>
        </a:p>
      </dgm:t>
    </dgm:pt>
    <dgm:pt modelId="{5F0D1B1A-7EEE-40AD-A449-67988ED3E43E}" type="sibTrans" cxnId="{E1F57A26-6254-48C2-B6A5-2989E0501C04}">
      <dgm:prSet/>
      <dgm:spPr/>
      <dgm:t>
        <a:bodyPr/>
        <a:lstStyle/>
        <a:p>
          <a:endParaRPr lang="pt-PT"/>
        </a:p>
      </dgm:t>
    </dgm:pt>
    <dgm:pt modelId="{A3CCF689-A507-445E-9635-D2F5CA52C76F}">
      <dgm:prSet phldrT="[Texto]"/>
      <dgm:spPr/>
      <dgm:t>
        <a:bodyPr/>
        <a:lstStyle/>
        <a:p>
          <a:r>
            <a:rPr lang="pt-PT" dirty="0" smtClean="0"/>
            <a:t>Pedal Travão</a:t>
          </a:r>
          <a:endParaRPr lang="pt-PT" dirty="0"/>
        </a:p>
      </dgm:t>
    </dgm:pt>
    <dgm:pt modelId="{A7BFF1F8-8D43-4A5F-BE7C-37F9C8124D4C}" type="parTrans" cxnId="{901EC141-67EA-4461-A282-969AE3295D5B}">
      <dgm:prSet/>
      <dgm:spPr/>
      <dgm:t>
        <a:bodyPr/>
        <a:lstStyle/>
        <a:p>
          <a:endParaRPr lang="pt-PT"/>
        </a:p>
      </dgm:t>
    </dgm:pt>
    <dgm:pt modelId="{2148055F-4B20-4626-9721-25CE6270926A}" type="sibTrans" cxnId="{901EC141-67EA-4461-A282-969AE3295D5B}">
      <dgm:prSet/>
      <dgm:spPr/>
      <dgm:t>
        <a:bodyPr/>
        <a:lstStyle/>
        <a:p>
          <a:endParaRPr lang="pt-PT"/>
        </a:p>
      </dgm:t>
    </dgm:pt>
    <dgm:pt modelId="{09BE31A9-A61C-4D80-8ECE-BD812C1F435A}">
      <dgm:prSet phldrT="[Texto]"/>
      <dgm:spPr/>
      <dgm:t>
        <a:bodyPr/>
        <a:lstStyle/>
        <a:p>
          <a:r>
            <a:rPr lang="pt-PT" dirty="0" smtClean="0"/>
            <a:t>Pedal Embraiagem</a:t>
          </a:r>
          <a:endParaRPr lang="pt-PT" dirty="0"/>
        </a:p>
      </dgm:t>
    </dgm:pt>
    <dgm:pt modelId="{D1F2144C-1F26-4489-B66A-0217495DB914}" type="parTrans" cxnId="{FFFD5EBF-7534-4F75-A259-F637B8EE2CF8}">
      <dgm:prSet/>
      <dgm:spPr/>
      <dgm:t>
        <a:bodyPr/>
        <a:lstStyle/>
        <a:p>
          <a:endParaRPr lang="pt-PT"/>
        </a:p>
      </dgm:t>
    </dgm:pt>
    <dgm:pt modelId="{D6521E4E-5E8A-47FA-B7F4-3E091F78C54A}" type="sibTrans" cxnId="{FFFD5EBF-7534-4F75-A259-F637B8EE2CF8}">
      <dgm:prSet/>
      <dgm:spPr/>
      <dgm:t>
        <a:bodyPr/>
        <a:lstStyle/>
        <a:p>
          <a:endParaRPr lang="pt-PT"/>
        </a:p>
      </dgm:t>
    </dgm:pt>
    <dgm:pt modelId="{41F40D3F-C527-4211-B1CD-E526C8D078AC}" type="pres">
      <dgm:prSet presAssocID="{32817145-8A9F-4AA2-BE45-62A8519730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85AAF91-E293-4339-B630-5FED77E77651}" type="pres">
      <dgm:prSet presAssocID="{CE6AD483-87CE-4C4B-A4A1-A4486B8DBAF3}" presName="centerShape" presStyleLbl="node0" presStyleIdx="0" presStyleCnt="1"/>
      <dgm:spPr/>
      <dgm:t>
        <a:bodyPr/>
        <a:lstStyle/>
        <a:p>
          <a:endParaRPr lang="pt-PT"/>
        </a:p>
      </dgm:t>
    </dgm:pt>
    <dgm:pt modelId="{DBBFA33E-F0F4-46D5-9027-CC46AB7FE845}" type="pres">
      <dgm:prSet presAssocID="{9B7F7C68-9444-4239-B9DD-391CD66F90D3}" presName="Name9" presStyleLbl="parChTrans1D2" presStyleIdx="0" presStyleCnt="3"/>
      <dgm:spPr/>
      <dgm:t>
        <a:bodyPr/>
        <a:lstStyle/>
        <a:p>
          <a:endParaRPr lang="pt-PT"/>
        </a:p>
      </dgm:t>
    </dgm:pt>
    <dgm:pt modelId="{89A432BB-4F21-471F-99E6-11ED03912412}" type="pres">
      <dgm:prSet presAssocID="{9B7F7C68-9444-4239-B9DD-391CD66F90D3}" presName="connTx" presStyleLbl="parChTrans1D2" presStyleIdx="0" presStyleCnt="3"/>
      <dgm:spPr/>
      <dgm:t>
        <a:bodyPr/>
        <a:lstStyle/>
        <a:p>
          <a:endParaRPr lang="pt-PT"/>
        </a:p>
      </dgm:t>
    </dgm:pt>
    <dgm:pt modelId="{D06F9AF1-ABE7-43A3-916E-EF22C32668A3}" type="pres">
      <dgm:prSet presAssocID="{0B8530C8-DD14-450F-BBF4-5FC02FE3D7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AA9483-C740-4452-A92F-C2FFEB5F07A0}" type="pres">
      <dgm:prSet presAssocID="{A7BFF1F8-8D43-4A5F-BE7C-37F9C8124D4C}" presName="Name9" presStyleLbl="parChTrans1D2" presStyleIdx="1" presStyleCnt="3"/>
      <dgm:spPr/>
      <dgm:t>
        <a:bodyPr/>
        <a:lstStyle/>
        <a:p>
          <a:endParaRPr lang="pt-PT"/>
        </a:p>
      </dgm:t>
    </dgm:pt>
    <dgm:pt modelId="{765BEF71-7815-4331-A59B-1DD70F09374B}" type="pres">
      <dgm:prSet presAssocID="{A7BFF1F8-8D43-4A5F-BE7C-37F9C8124D4C}" presName="connTx" presStyleLbl="parChTrans1D2" presStyleIdx="1" presStyleCnt="3"/>
      <dgm:spPr/>
      <dgm:t>
        <a:bodyPr/>
        <a:lstStyle/>
        <a:p>
          <a:endParaRPr lang="pt-PT"/>
        </a:p>
      </dgm:t>
    </dgm:pt>
    <dgm:pt modelId="{4226F11F-4977-4706-A66A-AE4B226193DC}" type="pres">
      <dgm:prSet presAssocID="{A3CCF689-A507-445E-9635-D2F5CA52C7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9D0BC53-A5B9-47F3-9CE5-3CC2A7241AE2}" type="pres">
      <dgm:prSet presAssocID="{D1F2144C-1F26-4489-B66A-0217495DB914}" presName="Name9" presStyleLbl="parChTrans1D2" presStyleIdx="2" presStyleCnt="3"/>
      <dgm:spPr/>
      <dgm:t>
        <a:bodyPr/>
        <a:lstStyle/>
        <a:p>
          <a:endParaRPr lang="pt-PT"/>
        </a:p>
      </dgm:t>
    </dgm:pt>
    <dgm:pt modelId="{51D5C65D-AA55-4C86-B051-6FC1483389A4}" type="pres">
      <dgm:prSet presAssocID="{D1F2144C-1F26-4489-B66A-0217495DB914}" presName="connTx" presStyleLbl="parChTrans1D2" presStyleIdx="2" presStyleCnt="3"/>
      <dgm:spPr/>
      <dgm:t>
        <a:bodyPr/>
        <a:lstStyle/>
        <a:p>
          <a:endParaRPr lang="pt-PT"/>
        </a:p>
      </dgm:t>
    </dgm:pt>
    <dgm:pt modelId="{99F41281-7812-4A5D-A9FF-4A904D4440CA}" type="pres">
      <dgm:prSet presAssocID="{09BE31A9-A61C-4D80-8ECE-BD812C1F43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DB47B13-2B9A-42B0-BCBB-3C0229E40F02}" type="presOf" srcId="{A3CCF689-A507-445E-9635-D2F5CA52C76F}" destId="{4226F11F-4977-4706-A66A-AE4B226193DC}" srcOrd="0" destOrd="0" presId="urn:microsoft.com/office/officeart/2005/8/layout/radial1"/>
    <dgm:cxn modelId="{901EC141-67EA-4461-A282-969AE3295D5B}" srcId="{CE6AD483-87CE-4C4B-A4A1-A4486B8DBAF3}" destId="{A3CCF689-A507-445E-9635-D2F5CA52C76F}" srcOrd="1" destOrd="0" parTransId="{A7BFF1F8-8D43-4A5F-BE7C-37F9C8124D4C}" sibTransId="{2148055F-4B20-4626-9721-25CE6270926A}"/>
    <dgm:cxn modelId="{E1F57A26-6254-48C2-B6A5-2989E0501C04}" srcId="{CE6AD483-87CE-4C4B-A4A1-A4486B8DBAF3}" destId="{0B8530C8-DD14-450F-BBF4-5FC02FE3D730}" srcOrd="0" destOrd="0" parTransId="{9B7F7C68-9444-4239-B9DD-391CD66F90D3}" sibTransId="{5F0D1B1A-7EEE-40AD-A449-67988ED3E43E}"/>
    <dgm:cxn modelId="{974F95A8-33AB-4F2C-8AA9-3ECD593C54A6}" type="presOf" srcId="{32817145-8A9F-4AA2-BE45-62A85197307F}" destId="{41F40D3F-C527-4211-B1CD-E526C8D078AC}" srcOrd="0" destOrd="0" presId="urn:microsoft.com/office/officeart/2005/8/layout/radial1"/>
    <dgm:cxn modelId="{51ECE009-A34E-4601-857A-AC50A14E9ADC}" type="presOf" srcId="{09BE31A9-A61C-4D80-8ECE-BD812C1F435A}" destId="{99F41281-7812-4A5D-A9FF-4A904D4440CA}" srcOrd="0" destOrd="0" presId="urn:microsoft.com/office/officeart/2005/8/layout/radial1"/>
    <dgm:cxn modelId="{889D3D5E-E308-4C57-B885-9D33B2C88383}" type="presOf" srcId="{D1F2144C-1F26-4489-B66A-0217495DB914}" destId="{89D0BC53-A5B9-47F3-9CE5-3CC2A7241AE2}" srcOrd="0" destOrd="0" presId="urn:microsoft.com/office/officeart/2005/8/layout/radial1"/>
    <dgm:cxn modelId="{FFFD5EBF-7534-4F75-A259-F637B8EE2CF8}" srcId="{CE6AD483-87CE-4C4B-A4A1-A4486B8DBAF3}" destId="{09BE31A9-A61C-4D80-8ECE-BD812C1F435A}" srcOrd="2" destOrd="0" parTransId="{D1F2144C-1F26-4489-B66A-0217495DB914}" sibTransId="{D6521E4E-5E8A-47FA-B7F4-3E091F78C54A}"/>
    <dgm:cxn modelId="{76B10B49-E09C-4F97-A951-1C97ABDB2F5E}" type="presOf" srcId="{A7BFF1F8-8D43-4A5F-BE7C-37F9C8124D4C}" destId="{765BEF71-7815-4331-A59B-1DD70F09374B}" srcOrd="1" destOrd="0" presId="urn:microsoft.com/office/officeart/2005/8/layout/radial1"/>
    <dgm:cxn modelId="{A76F929C-3732-49D5-869A-79D055B819B6}" type="presOf" srcId="{CE6AD483-87CE-4C4B-A4A1-A4486B8DBAF3}" destId="{685AAF91-E293-4339-B630-5FED77E77651}" srcOrd="0" destOrd="0" presId="urn:microsoft.com/office/officeart/2005/8/layout/radial1"/>
    <dgm:cxn modelId="{675B4842-1A53-4957-9EFE-0F0871CD4002}" type="presOf" srcId="{A7BFF1F8-8D43-4A5F-BE7C-37F9C8124D4C}" destId="{0EAA9483-C740-4452-A92F-C2FFEB5F07A0}" srcOrd="0" destOrd="0" presId="urn:microsoft.com/office/officeart/2005/8/layout/radial1"/>
    <dgm:cxn modelId="{37152AE3-E4E4-4701-B4BC-CDA6920579EA}" type="presOf" srcId="{9B7F7C68-9444-4239-B9DD-391CD66F90D3}" destId="{DBBFA33E-F0F4-46D5-9027-CC46AB7FE845}" srcOrd="0" destOrd="0" presId="urn:microsoft.com/office/officeart/2005/8/layout/radial1"/>
    <dgm:cxn modelId="{5637C668-A75B-49D3-93AF-44E5864E78CA}" type="presOf" srcId="{D1F2144C-1F26-4489-B66A-0217495DB914}" destId="{51D5C65D-AA55-4C86-B051-6FC1483389A4}" srcOrd="1" destOrd="0" presId="urn:microsoft.com/office/officeart/2005/8/layout/radial1"/>
    <dgm:cxn modelId="{D7DA823B-631F-48AA-B29E-C1DE752689F7}" type="presOf" srcId="{9B7F7C68-9444-4239-B9DD-391CD66F90D3}" destId="{89A432BB-4F21-471F-99E6-11ED03912412}" srcOrd="1" destOrd="0" presId="urn:microsoft.com/office/officeart/2005/8/layout/radial1"/>
    <dgm:cxn modelId="{3E4F0FB0-1D83-4ABD-95E1-CBC2F73B3070}" srcId="{32817145-8A9F-4AA2-BE45-62A85197307F}" destId="{CE6AD483-87CE-4C4B-A4A1-A4486B8DBAF3}" srcOrd="0" destOrd="0" parTransId="{23593B92-0451-4448-91D9-1E22D5E6B7F3}" sibTransId="{D69353E9-18B2-4389-BDB4-65C360597987}"/>
    <dgm:cxn modelId="{7BFEB909-AD71-4269-AE26-121E0589628A}" type="presOf" srcId="{0B8530C8-DD14-450F-BBF4-5FC02FE3D730}" destId="{D06F9AF1-ABE7-43A3-916E-EF22C32668A3}" srcOrd="0" destOrd="0" presId="urn:microsoft.com/office/officeart/2005/8/layout/radial1"/>
    <dgm:cxn modelId="{5F06B208-0442-4E9A-BBE7-1A56127D89D5}" type="presParOf" srcId="{41F40D3F-C527-4211-B1CD-E526C8D078AC}" destId="{685AAF91-E293-4339-B630-5FED77E77651}" srcOrd="0" destOrd="0" presId="urn:microsoft.com/office/officeart/2005/8/layout/radial1"/>
    <dgm:cxn modelId="{B5D24330-B5D1-487E-86C8-AE6DF70C9A73}" type="presParOf" srcId="{41F40D3F-C527-4211-B1CD-E526C8D078AC}" destId="{DBBFA33E-F0F4-46D5-9027-CC46AB7FE845}" srcOrd="1" destOrd="0" presId="urn:microsoft.com/office/officeart/2005/8/layout/radial1"/>
    <dgm:cxn modelId="{6EA12D55-2F5D-4D64-A6EB-52684DBCA772}" type="presParOf" srcId="{DBBFA33E-F0F4-46D5-9027-CC46AB7FE845}" destId="{89A432BB-4F21-471F-99E6-11ED03912412}" srcOrd="0" destOrd="0" presId="urn:microsoft.com/office/officeart/2005/8/layout/radial1"/>
    <dgm:cxn modelId="{C16AE209-FC38-4B82-A36B-DB3D8635734A}" type="presParOf" srcId="{41F40D3F-C527-4211-B1CD-E526C8D078AC}" destId="{D06F9AF1-ABE7-43A3-916E-EF22C32668A3}" srcOrd="2" destOrd="0" presId="urn:microsoft.com/office/officeart/2005/8/layout/radial1"/>
    <dgm:cxn modelId="{03663C4A-4997-4B39-9A95-820238CCED47}" type="presParOf" srcId="{41F40D3F-C527-4211-B1CD-E526C8D078AC}" destId="{0EAA9483-C740-4452-A92F-C2FFEB5F07A0}" srcOrd="3" destOrd="0" presId="urn:microsoft.com/office/officeart/2005/8/layout/radial1"/>
    <dgm:cxn modelId="{3E54993F-DC02-4249-A6D4-D11CFFC41455}" type="presParOf" srcId="{0EAA9483-C740-4452-A92F-C2FFEB5F07A0}" destId="{765BEF71-7815-4331-A59B-1DD70F09374B}" srcOrd="0" destOrd="0" presId="urn:microsoft.com/office/officeart/2005/8/layout/radial1"/>
    <dgm:cxn modelId="{31E4E23B-FF01-4C72-96F1-3EAA8A9EEB0C}" type="presParOf" srcId="{41F40D3F-C527-4211-B1CD-E526C8D078AC}" destId="{4226F11F-4977-4706-A66A-AE4B226193DC}" srcOrd="4" destOrd="0" presId="urn:microsoft.com/office/officeart/2005/8/layout/radial1"/>
    <dgm:cxn modelId="{8221EF26-D9D1-472F-8556-BB7881982CE6}" type="presParOf" srcId="{41F40D3F-C527-4211-B1CD-E526C8D078AC}" destId="{89D0BC53-A5B9-47F3-9CE5-3CC2A7241AE2}" srcOrd="5" destOrd="0" presId="urn:microsoft.com/office/officeart/2005/8/layout/radial1"/>
    <dgm:cxn modelId="{5BA9BD8E-82AB-4717-9875-12C4CD840AFC}" type="presParOf" srcId="{89D0BC53-A5B9-47F3-9CE5-3CC2A7241AE2}" destId="{51D5C65D-AA55-4C86-B051-6FC1483389A4}" srcOrd="0" destOrd="0" presId="urn:microsoft.com/office/officeart/2005/8/layout/radial1"/>
    <dgm:cxn modelId="{50B59DC7-DB8F-4175-B441-03927B49523D}" type="presParOf" srcId="{41F40D3F-C527-4211-B1CD-E526C8D078AC}" destId="{99F41281-7812-4A5D-A9FF-4A904D4440C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5C1975-E243-4997-B979-C33354EEC03C}" type="doc">
      <dgm:prSet loTypeId="urn:microsoft.com/office/officeart/2005/8/layout/hierarchy2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6BE0C54B-D50B-4DB1-8EC3-E78727021DD5}">
      <dgm:prSet phldrT="[Texto]"/>
      <dgm:spPr/>
      <dgm:t>
        <a:bodyPr/>
        <a:lstStyle/>
        <a:p>
          <a:pPr algn="l"/>
          <a:r>
            <a:rPr lang="pt-PT" dirty="0" smtClean="0"/>
            <a:t>1º estágio</a:t>
          </a:r>
          <a:endParaRPr lang="pt-PT" dirty="0"/>
        </a:p>
      </dgm:t>
    </dgm:pt>
    <dgm:pt modelId="{72053EE0-DC9B-4E11-BD35-40F842B9C208}" type="parTrans" cxnId="{2D82EBC7-0A74-49BA-9841-AB33A72311DB}">
      <dgm:prSet/>
      <dgm:spPr/>
      <dgm:t>
        <a:bodyPr/>
        <a:lstStyle/>
        <a:p>
          <a:endParaRPr lang="pt-PT"/>
        </a:p>
      </dgm:t>
    </dgm:pt>
    <dgm:pt modelId="{A940DC8D-80A2-43C1-A278-0CAB930774A8}" type="sibTrans" cxnId="{2D82EBC7-0A74-49BA-9841-AB33A72311DB}">
      <dgm:prSet/>
      <dgm:spPr/>
      <dgm:t>
        <a:bodyPr/>
        <a:lstStyle/>
        <a:p>
          <a:endParaRPr lang="pt-PT"/>
        </a:p>
      </dgm:t>
    </dgm:pt>
    <dgm:pt modelId="{F26EB0A7-ED5E-46AF-AC61-97672F7287C2}">
      <dgm:prSet phldrT="[Texto]"/>
      <dgm:spPr/>
      <dgm:t>
        <a:bodyPr/>
        <a:lstStyle/>
        <a:p>
          <a:pPr algn="l"/>
          <a:r>
            <a:rPr lang="pt-PT" dirty="0" smtClean="0"/>
            <a:t>2º estágio</a:t>
          </a:r>
          <a:endParaRPr lang="pt-PT" dirty="0"/>
        </a:p>
      </dgm:t>
    </dgm:pt>
    <dgm:pt modelId="{47A440ED-2CDD-44A0-84D8-7F13EB0DCE3E}" type="parTrans" cxnId="{755A93B5-AEB4-42FA-A2F2-571CF86874BB}">
      <dgm:prSet/>
      <dgm:spPr/>
      <dgm:t>
        <a:bodyPr/>
        <a:lstStyle/>
        <a:p>
          <a:endParaRPr lang="pt-PT"/>
        </a:p>
      </dgm:t>
    </dgm:pt>
    <dgm:pt modelId="{7B1527FC-9B58-4C19-846F-54F3DD9E75FA}" type="sibTrans" cxnId="{755A93B5-AEB4-42FA-A2F2-571CF86874BB}">
      <dgm:prSet/>
      <dgm:spPr/>
      <dgm:t>
        <a:bodyPr/>
        <a:lstStyle/>
        <a:p>
          <a:endParaRPr lang="pt-PT"/>
        </a:p>
      </dgm:t>
    </dgm:pt>
    <dgm:pt modelId="{42194B55-B47D-4F33-AB07-227D016F8822}">
      <dgm:prSet phldrT="[Texto]"/>
      <dgm:spPr/>
      <dgm:t>
        <a:bodyPr/>
        <a:lstStyle/>
        <a:p>
          <a:pPr algn="l"/>
          <a:r>
            <a:rPr lang="pt-PT" dirty="0" smtClean="0"/>
            <a:t>Tempo</a:t>
          </a:r>
          <a:endParaRPr lang="pt-PT" dirty="0"/>
        </a:p>
      </dgm:t>
    </dgm:pt>
    <dgm:pt modelId="{A9951C71-51C2-46C8-806C-0423D712BB5A}" type="parTrans" cxnId="{66B52425-398A-4966-AC3A-0D0E5F1838E7}">
      <dgm:prSet/>
      <dgm:spPr/>
      <dgm:t>
        <a:bodyPr/>
        <a:lstStyle/>
        <a:p>
          <a:endParaRPr lang="pt-PT"/>
        </a:p>
      </dgm:t>
    </dgm:pt>
    <dgm:pt modelId="{C93E25D7-D415-4492-89D4-B428E50572AD}" type="sibTrans" cxnId="{66B52425-398A-4966-AC3A-0D0E5F1838E7}">
      <dgm:prSet/>
      <dgm:spPr/>
      <dgm:t>
        <a:bodyPr/>
        <a:lstStyle/>
        <a:p>
          <a:endParaRPr lang="pt-PT"/>
        </a:p>
      </dgm:t>
    </dgm:pt>
    <dgm:pt modelId="{B646D476-65DF-4345-AF47-BD1A59C7052F}">
      <dgm:prSet phldrT="[Texto]"/>
      <dgm:spPr/>
      <dgm:t>
        <a:bodyPr/>
        <a:lstStyle/>
        <a:p>
          <a:pPr algn="l"/>
          <a:r>
            <a:rPr lang="pt-PT" dirty="0" smtClean="0"/>
            <a:t>Velocidade média</a:t>
          </a:r>
          <a:endParaRPr lang="pt-PT" dirty="0"/>
        </a:p>
      </dgm:t>
    </dgm:pt>
    <dgm:pt modelId="{C4C2C0DF-87BD-4BD7-9C66-21BF5BC2BB4A}" type="parTrans" cxnId="{B64BA7D4-DEEB-4E49-9213-D455303D81B1}">
      <dgm:prSet/>
      <dgm:spPr/>
      <dgm:t>
        <a:bodyPr/>
        <a:lstStyle/>
        <a:p>
          <a:endParaRPr lang="pt-PT"/>
        </a:p>
      </dgm:t>
    </dgm:pt>
    <dgm:pt modelId="{2BB5593C-A45C-4510-A289-D2E04A744D2E}" type="sibTrans" cxnId="{B64BA7D4-DEEB-4E49-9213-D455303D81B1}">
      <dgm:prSet/>
      <dgm:spPr/>
      <dgm:t>
        <a:bodyPr/>
        <a:lstStyle/>
        <a:p>
          <a:endParaRPr lang="pt-PT"/>
        </a:p>
      </dgm:t>
    </dgm:pt>
    <dgm:pt modelId="{F6206074-7E69-4BC5-AE2D-A4D31EAC5FD3}">
      <dgm:prSet phldrT="[Texto]"/>
      <dgm:spPr/>
      <dgm:t>
        <a:bodyPr/>
        <a:lstStyle/>
        <a:p>
          <a:pPr algn="l"/>
          <a:r>
            <a:rPr lang="pt-PT" dirty="0" smtClean="0"/>
            <a:t>Rotação média do motor</a:t>
          </a:r>
          <a:endParaRPr lang="pt-PT" dirty="0"/>
        </a:p>
      </dgm:t>
    </dgm:pt>
    <dgm:pt modelId="{78BEA3D2-49B2-445F-B42B-4E637F3B2D20}" type="parTrans" cxnId="{DF9234B9-C631-495B-B97C-32EF434BB2EE}">
      <dgm:prSet/>
      <dgm:spPr/>
      <dgm:t>
        <a:bodyPr/>
        <a:lstStyle/>
        <a:p>
          <a:endParaRPr lang="pt-PT"/>
        </a:p>
      </dgm:t>
    </dgm:pt>
    <dgm:pt modelId="{D92B69A9-F61E-4C85-90B9-B03A4C39024E}" type="sibTrans" cxnId="{DF9234B9-C631-495B-B97C-32EF434BB2EE}">
      <dgm:prSet/>
      <dgm:spPr/>
      <dgm:t>
        <a:bodyPr/>
        <a:lstStyle/>
        <a:p>
          <a:endParaRPr lang="pt-PT"/>
        </a:p>
      </dgm:t>
    </dgm:pt>
    <dgm:pt modelId="{98E42458-9A55-4F92-B50B-0159ECE7A9C1}">
      <dgm:prSet phldrT="[Texto]"/>
      <dgm:spPr/>
      <dgm:t>
        <a:bodyPr/>
        <a:lstStyle/>
        <a:p>
          <a:pPr algn="l"/>
          <a:r>
            <a:rPr lang="pt-PT" dirty="0" smtClean="0"/>
            <a:t>Tempo</a:t>
          </a:r>
          <a:endParaRPr lang="pt-PT" dirty="0"/>
        </a:p>
      </dgm:t>
    </dgm:pt>
    <dgm:pt modelId="{D7226940-4ACA-4AA1-913E-A6FA140946C6}" type="parTrans" cxnId="{BCBD6C45-BEDC-45ED-B539-09C4DBBC6151}">
      <dgm:prSet/>
      <dgm:spPr/>
      <dgm:t>
        <a:bodyPr/>
        <a:lstStyle/>
        <a:p>
          <a:endParaRPr lang="pt-PT"/>
        </a:p>
      </dgm:t>
    </dgm:pt>
    <dgm:pt modelId="{2231305A-89EC-4406-8F17-7F45BA0DAC1C}" type="sibTrans" cxnId="{BCBD6C45-BEDC-45ED-B539-09C4DBBC6151}">
      <dgm:prSet/>
      <dgm:spPr/>
      <dgm:t>
        <a:bodyPr/>
        <a:lstStyle/>
        <a:p>
          <a:endParaRPr lang="pt-PT"/>
        </a:p>
      </dgm:t>
    </dgm:pt>
    <dgm:pt modelId="{1317FED7-C3EC-45ED-8E95-F84A4960A0F5}">
      <dgm:prSet phldrT="[Texto]"/>
      <dgm:spPr/>
      <dgm:t>
        <a:bodyPr/>
        <a:lstStyle/>
        <a:p>
          <a:pPr algn="l"/>
          <a:r>
            <a:rPr lang="pt-PT" dirty="0" smtClean="0"/>
            <a:t>Média do ângulo da direção</a:t>
          </a:r>
          <a:endParaRPr lang="pt-PT" dirty="0"/>
        </a:p>
      </dgm:t>
    </dgm:pt>
    <dgm:pt modelId="{13E37B57-B348-4C9D-8E0D-C4A00CC37BE7}" type="parTrans" cxnId="{72A5261F-B8F1-4C0B-B996-DB61A257AC68}">
      <dgm:prSet/>
      <dgm:spPr/>
      <dgm:t>
        <a:bodyPr/>
        <a:lstStyle/>
        <a:p>
          <a:endParaRPr lang="pt-PT"/>
        </a:p>
      </dgm:t>
    </dgm:pt>
    <dgm:pt modelId="{C96C8DD0-87BE-4D4C-A53B-97504E2AD5D6}" type="sibTrans" cxnId="{72A5261F-B8F1-4C0B-B996-DB61A257AC68}">
      <dgm:prSet/>
      <dgm:spPr/>
      <dgm:t>
        <a:bodyPr/>
        <a:lstStyle/>
        <a:p>
          <a:endParaRPr lang="pt-PT"/>
        </a:p>
      </dgm:t>
    </dgm:pt>
    <dgm:pt modelId="{0FE5DA0C-B6C4-4F7C-83F6-A7C52C9E99C6}">
      <dgm:prSet phldrT="[Texto]"/>
      <dgm:spPr/>
      <dgm:t>
        <a:bodyPr/>
        <a:lstStyle/>
        <a:p>
          <a:pPr algn="l"/>
          <a:r>
            <a:rPr lang="pt-PT" dirty="0" smtClean="0"/>
            <a:t>Variância do ângulo da direção</a:t>
          </a:r>
          <a:endParaRPr lang="pt-PT" dirty="0"/>
        </a:p>
      </dgm:t>
    </dgm:pt>
    <dgm:pt modelId="{3FFECD0B-7002-4AAE-A19F-E33B6DA588D4}" type="parTrans" cxnId="{CCEED022-88F2-4E2A-9BCB-21AC7C05686D}">
      <dgm:prSet/>
      <dgm:spPr/>
      <dgm:t>
        <a:bodyPr/>
        <a:lstStyle/>
        <a:p>
          <a:endParaRPr lang="pt-PT"/>
        </a:p>
      </dgm:t>
    </dgm:pt>
    <dgm:pt modelId="{CFE5D64B-2E92-4141-85E7-F8381D0D4310}" type="sibTrans" cxnId="{CCEED022-88F2-4E2A-9BCB-21AC7C05686D}">
      <dgm:prSet/>
      <dgm:spPr/>
      <dgm:t>
        <a:bodyPr/>
        <a:lstStyle/>
        <a:p>
          <a:endParaRPr lang="pt-PT"/>
        </a:p>
      </dgm:t>
    </dgm:pt>
    <dgm:pt modelId="{B5CF9998-A3C7-483C-915A-32058F04F3E1}" type="pres">
      <dgm:prSet presAssocID="{505C1975-E243-4997-B979-C33354EEC0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17A2AE7-0BD5-4EC3-B4ED-DC5268B5AF89}" type="pres">
      <dgm:prSet presAssocID="{6BE0C54B-D50B-4DB1-8EC3-E78727021DD5}" presName="root1" presStyleCnt="0"/>
      <dgm:spPr/>
      <dgm:t>
        <a:bodyPr/>
        <a:lstStyle/>
        <a:p>
          <a:endParaRPr lang="pt-PT"/>
        </a:p>
      </dgm:t>
    </dgm:pt>
    <dgm:pt modelId="{B04A64B5-D32B-447E-906C-98C2F954A51D}" type="pres">
      <dgm:prSet presAssocID="{6BE0C54B-D50B-4DB1-8EC3-E78727021DD5}" presName="LevelOneTextNode" presStyleLbl="node0" presStyleIdx="0" presStyleCnt="2" custLinFactNeighborX="-168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B1D688C-CC5D-43AC-9B19-71FEF84457E9}" type="pres">
      <dgm:prSet presAssocID="{6BE0C54B-D50B-4DB1-8EC3-E78727021DD5}" presName="level2hierChild" presStyleCnt="0"/>
      <dgm:spPr/>
      <dgm:t>
        <a:bodyPr/>
        <a:lstStyle/>
        <a:p>
          <a:endParaRPr lang="pt-PT"/>
        </a:p>
      </dgm:t>
    </dgm:pt>
    <dgm:pt modelId="{DF81FE06-BCA5-4512-A1D5-CBEE9EDBE3F2}" type="pres">
      <dgm:prSet presAssocID="{A9951C71-51C2-46C8-806C-0423D712BB5A}" presName="conn2-1" presStyleLbl="parChTrans1D2" presStyleIdx="0" presStyleCnt="6"/>
      <dgm:spPr/>
      <dgm:t>
        <a:bodyPr/>
        <a:lstStyle/>
        <a:p>
          <a:endParaRPr lang="pt-PT"/>
        </a:p>
      </dgm:t>
    </dgm:pt>
    <dgm:pt modelId="{00CF7428-0BE5-4105-AB63-7A8DD8585C50}" type="pres">
      <dgm:prSet presAssocID="{A9951C71-51C2-46C8-806C-0423D712BB5A}" presName="connTx" presStyleLbl="parChTrans1D2" presStyleIdx="0" presStyleCnt="6"/>
      <dgm:spPr/>
      <dgm:t>
        <a:bodyPr/>
        <a:lstStyle/>
        <a:p>
          <a:endParaRPr lang="pt-PT"/>
        </a:p>
      </dgm:t>
    </dgm:pt>
    <dgm:pt modelId="{A7C20BCF-47DA-41E0-88E1-4A55CA1E429B}" type="pres">
      <dgm:prSet presAssocID="{42194B55-B47D-4F33-AB07-227D016F8822}" presName="root2" presStyleCnt="0"/>
      <dgm:spPr/>
      <dgm:t>
        <a:bodyPr/>
        <a:lstStyle/>
        <a:p>
          <a:endParaRPr lang="pt-PT"/>
        </a:p>
      </dgm:t>
    </dgm:pt>
    <dgm:pt modelId="{6253FA1F-5356-485C-B05D-A7F4EDE94535}" type="pres">
      <dgm:prSet presAssocID="{42194B55-B47D-4F33-AB07-227D016F8822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90D6851-EE64-448B-868D-DB04A7483F4F}" type="pres">
      <dgm:prSet presAssocID="{42194B55-B47D-4F33-AB07-227D016F8822}" presName="level3hierChild" presStyleCnt="0"/>
      <dgm:spPr/>
      <dgm:t>
        <a:bodyPr/>
        <a:lstStyle/>
        <a:p>
          <a:endParaRPr lang="pt-PT"/>
        </a:p>
      </dgm:t>
    </dgm:pt>
    <dgm:pt modelId="{0FDBAA09-9FF3-4B5F-8E88-7137BBA74F67}" type="pres">
      <dgm:prSet presAssocID="{C4C2C0DF-87BD-4BD7-9C66-21BF5BC2BB4A}" presName="conn2-1" presStyleLbl="parChTrans1D2" presStyleIdx="1" presStyleCnt="6"/>
      <dgm:spPr/>
      <dgm:t>
        <a:bodyPr/>
        <a:lstStyle/>
        <a:p>
          <a:endParaRPr lang="pt-PT"/>
        </a:p>
      </dgm:t>
    </dgm:pt>
    <dgm:pt modelId="{67714ECC-3115-465E-B894-51379D12A3EB}" type="pres">
      <dgm:prSet presAssocID="{C4C2C0DF-87BD-4BD7-9C66-21BF5BC2BB4A}" presName="connTx" presStyleLbl="parChTrans1D2" presStyleIdx="1" presStyleCnt="6"/>
      <dgm:spPr/>
      <dgm:t>
        <a:bodyPr/>
        <a:lstStyle/>
        <a:p>
          <a:endParaRPr lang="pt-PT"/>
        </a:p>
      </dgm:t>
    </dgm:pt>
    <dgm:pt modelId="{86C6EEA1-3275-4AB2-95D5-9D2BB4BEF29A}" type="pres">
      <dgm:prSet presAssocID="{B646D476-65DF-4345-AF47-BD1A59C7052F}" presName="root2" presStyleCnt="0"/>
      <dgm:spPr/>
      <dgm:t>
        <a:bodyPr/>
        <a:lstStyle/>
        <a:p>
          <a:endParaRPr lang="pt-PT"/>
        </a:p>
      </dgm:t>
    </dgm:pt>
    <dgm:pt modelId="{1A37B7FB-1DF3-449C-B01E-538037405FFD}" type="pres">
      <dgm:prSet presAssocID="{B646D476-65DF-4345-AF47-BD1A59C7052F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93A4405-DC1B-4F29-BEE7-C924DDA97A57}" type="pres">
      <dgm:prSet presAssocID="{B646D476-65DF-4345-AF47-BD1A59C7052F}" presName="level3hierChild" presStyleCnt="0"/>
      <dgm:spPr/>
      <dgm:t>
        <a:bodyPr/>
        <a:lstStyle/>
        <a:p>
          <a:endParaRPr lang="pt-PT"/>
        </a:p>
      </dgm:t>
    </dgm:pt>
    <dgm:pt modelId="{24C9BDE4-C8E7-410A-9724-D62CD2CAA857}" type="pres">
      <dgm:prSet presAssocID="{78BEA3D2-49B2-445F-B42B-4E637F3B2D20}" presName="conn2-1" presStyleLbl="parChTrans1D2" presStyleIdx="2" presStyleCnt="6"/>
      <dgm:spPr/>
      <dgm:t>
        <a:bodyPr/>
        <a:lstStyle/>
        <a:p>
          <a:endParaRPr lang="pt-PT"/>
        </a:p>
      </dgm:t>
    </dgm:pt>
    <dgm:pt modelId="{2576D7AD-3C88-4588-928C-A4B4FA8CCC68}" type="pres">
      <dgm:prSet presAssocID="{78BEA3D2-49B2-445F-B42B-4E637F3B2D20}" presName="connTx" presStyleLbl="parChTrans1D2" presStyleIdx="2" presStyleCnt="6"/>
      <dgm:spPr/>
      <dgm:t>
        <a:bodyPr/>
        <a:lstStyle/>
        <a:p>
          <a:endParaRPr lang="pt-PT"/>
        </a:p>
      </dgm:t>
    </dgm:pt>
    <dgm:pt modelId="{1868F4D6-E618-422F-9657-4610B59B0306}" type="pres">
      <dgm:prSet presAssocID="{F6206074-7E69-4BC5-AE2D-A4D31EAC5FD3}" presName="root2" presStyleCnt="0"/>
      <dgm:spPr/>
      <dgm:t>
        <a:bodyPr/>
        <a:lstStyle/>
        <a:p>
          <a:endParaRPr lang="pt-PT"/>
        </a:p>
      </dgm:t>
    </dgm:pt>
    <dgm:pt modelId="{0CE2337E-6EFC-4958-98A9-249B6F00E5F6}" type="pres">
      <dgm:prSet presAssocID="{F6206074-7E69-4BC5-AE2D-A4D31EAC5FD3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AB269ED-5DC2-4658-8F37-B56B0C17643F}" type="pres">
      <dgm:prSet presAssocID="{F6206074-7E69-4BC5-AE2D-A4D31EAC5FD3}" presName="level3hierChild" presStyleCnt="0"/>
      <dgm:spPr/>
      <dgm:t>
        <a:bodyPr/>
        <a:lstStyle/>
        <a:p>
          <a:endParaRPr lang="pt-PT"/>
        </a:p>
      </dgm:t>
    </dgm:pt>
    <dgm:pt modelId="{C4CAE2AF-B86F-4E5B-838D-D4CEFD28C770}" type="pres">
      <dgm:prSet presAssocID="{F26EB0A7-ED5E-46AF-AC61-97672F7287C2}" presName="root1" presStyleCnt="0"/>
      <dgm:spPr/>
      <dgm:t>
        <a:bodyPr/>
        <a:lstStyle/>
        <a:p>
          <a:endParaRPr lang="pt-PT"/>
        </a:p>
      </dgm:t>
    </dgm:pt>
    <dgm:pt modelId="{5DE42A47-0B2F-49A4-9913-D77DC4CD1D25}" type="pres">
      <dgm:prSet presAssocID="{F26EB0A7-ED5E-46AF-AC61-97672F7287C2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7F218A6-68F5-4FB5-80E0-6904F45FAD51}" type="pres">
      <dgm:prSet presAssocID="{F26EB0A7-ED5E-46AF-AC61-97672F7287C2}" presName="level2hierChild" presStyleCnt="0"/>
      <dgm:spPr/>
      <dgm:t>
        <a:bodyPr/>
        <a:lstStyle/>
        <a:p>
          <a:endParaRPr lang="pt-PT"/>
        </a:p>
      </dgm:t>
    </dgm:pt>
    <dgm:pt modelId="{686E0271-C39B-419F-87E8-486EDB2FD09B}" type="pres">
      <dgm:prSet presAssocID="{D7226940-4ACA-4AA1-913E-A6FA140946C6}" presName="conn2-1" presStyleLbl="parChTrans1D2" presStyleIdx="3" presStyleCnt="6"/>
      <dgm:spPr/>
      <dgm:t>
        <a:bodyPr/>
        <a:lstStyle/>
        <a:p>
          <a:endParaRPr lang="pt-PT"/>
        </a:p>
      </dgm:t>
    </dgm:pt>
    <dgm:pt modelId="{C1D906C2-AD18-498D-9C74-D85B9E70E4EB}" type="pres">
      <dgm:prSet presAssocID="{D7226940-4ACA-4AA1-913E-A6FA140946C6}" presName="connTx" presStyleLbl="parChTrans1D2" presStyleIdx="3" presStyleCnt="6"/>
      <dgm:spPr/>
      <dgm:t>
        <a:bodyPr/>
        <a:lstStyle/>
        <a:p>
          <a:endParaRPr lang="pt-PT"/>
        </a:p>
      </dgm:t>
    </dgm:pt>
    <dgm:pt modelId="{92C4BF6D-A8FB-41D2-AF9B-F12B7A8F1D56}" type="pres">
      <dgm:prSet presAssocID="{98E42458-9A55-4F92-B50B-0159ECE7A9C1}" presName="root2" presStyleCnt="0"/>
      <dgm:spPr/>
      <dgm:t>
        <a:bodyPr/>
        <a:lstStyle/>
        <a:p>
          <a:endParaRPr lang="pt-PT"/>
        </a:p>
      </dgm:t>
    </dgm:pt>
    <dgm:pt modelId="{CAA506ED-EB19-4F1F-AA25-0990B5064501}" type="pres">
      <dgm:prSet presAssocID="{98E42458-9A55-4F92-B50B-0159ECE7A9C1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91BCB0B-FC94-4E06-8516-FF8657EC52EB}" type="pres">
      <dgm:prSet presAssocID="{98E42458-9A55-4F92-B50B-0159ECE7A9C1}" presName="level3hierChild" presStyleCnt="0"/>
      <dgm:spPr/>
      <dgm:t>
        <a:bodyPr/>
        <a:lstStyle/>
        <a:p>
          <a:endParaRPr lang="pt-PT"/>
        </a:p>
      </dgm:t>
    </dgm:pt>
    <dgm:pt modelId="{B356ED0E-C914-43AF-99B1-600A38BE4C7B}" type="pres">
      <dgm:prSet presAssocID="{13E37B57-B348-4C9D-8E0D-C4A00CC37BE7}" presName="conn2-1" presStyleLbl="parChTrans1D2" presStyleIdx="4" presStyleCnt="6"/>
      <dgm:spPr/>
      <dgm:t>
        <a:bodyPr/>
        <a:lstStyle/>
        <a:p>
          <a:endParaRPr lang="pt-PT"/>
        </a:p>
      </dgm:t>
    </dgm:pt>
    <dgm:pt modelId="{ABB482A0-48B5-4521-9A11-8012F1490BAA}" type="pres">
      <dgm:prSet presAssocID="{13E37B57-B348-4C9D-8E0D-C4A00CC37BE7}" presName="connTx" presStyleLbl="parChTrans1D2" presStyleIdx="4" presStyleCnt="6"/>
      <dgm:spPr/>
      <dgm:t>
        <a:bodyPr/>
        <a:lstStyle/>
        <a:p>
          <a:endParaRPr lang="pt-PT"/>
        </a:p>
      </dgm:t>
    </dgm:pt>
    <dgm:pt modelId="{94B02C0D-B8AF-4D9E-A60D-F8E757727B54}" type="pres">
      <dgm:prSet presAssocID="{1317FED7-C3EC-45ED-8E95-F84A4960A0F5}" presName="root2" presStyleCnt="0"/>
      <dgm:spPr/>
      <dgm:t>
        <a:bodyPr/>
        <a:lstStyle/>
        <a:p>
          <a:endParaRPr lang="pt-PT"/>
        </a:p>
      </dgm:t>
    </dgm:pt>
    <dgm:pt modelId="{FAB25E79-66DF-4E4A-A8BE-28C470A29EA8}" type="pres">
      <dgm:prSet presAssocID="{1317FED7-C3EC-45ED-8E95-F84A4960A0F5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F264FD6-5EC8-45FC-8567-229272925395}" type="pres">
      <dgm:prSet presAssocID="{1317FED7-C3EC-45ED-8E95-F84A4960A0F5}" presName="level3hierChild" presStyleCnt="0"/>
      <dgm:spPr/>
      <dgm:t>
        <a:bodyPr/>
        <a:lstStyle/>
        <a:p>
          <a:endParaRPr lang="pt-PT"/>
        </a:p>
      </dgm:t>
    </dgm:pt>
    <dgm:pt modelId="{7FCC40F8-5929-45D9-84D3-3BB853AA1CE1}" type="pres">
      <dgm:prSet presAssocID="{3FFECD0B-7002-4AAE-A19F-E33B6DA588D4}" presName="conn2-1" presStyleLbl="parChTrans1D2" presStyleIdx="5" presStyleCnt="6"/>
      <dgm:spPr/>
      <dgm:t>
        <a:bodyPr/>
        <a:lstStyle/>
        <a:p>
          <a:endParaRPr lang="pt-PT"/>
        </a:p>
      </dgm:t>
    </dgm:pt>
    <dgm:pt modelId="{BAE749A1-37F9-4D77-93C7-6883AA5E23AA}" type="pres">
      <dgm:prSet presAssocID="{3FFECD0B-7002-4AAE-A19F-E33B6DA588D4}" presName="connTx" presStyleLbl="parChTrans1D2" presStyleIdx="5" presStyleCnt="6"/>
      <dgm:spPr/>
      <dgm:t>
        <a:bodyPr/>
        <a:lstStyle/>
        <a:p>
          <a:endParaRPr lang="pt-PT"/>
        </a:p>
      </dgm:t>
    </dgm:pt>
    <dgm:pt modelId="{EC947453-50B5-40B0-AB97-51E0FADE4E70}" type="pres">
      <dgm:prSet presAssocID="{0FE5DA0C-B6C4-4F7C-83F6-A7C52C9E99C6}" presName="root2" presStyleCnt="0"/>
      <dgm:spPr/>
      <dgm:t>
        <a:bodyPr/>
        <a:lstStyle/>
        <a:p>
          <a:endParaRPr lang="pt-PT"/>
        </a:p>
      </dgm:t>
    </dgm:pt>
    <dgm:pt modelId="{BE92BFC3-07E7-4041-8AED-D5A9F6162452}" type="pres">
      <dgm:prSet presAssocID="{0FE5DA0C-B6C4-4F7C-83F6-A7C52C9E99C6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7ACC6C3-B0A5-4BD2-BBCF-C6495FEB282B}" type="pres">
      <dgm:prSet presAssocID="{0FE5DA0C-B6C4-4F7C-83F6-A7C52C9E99C6}" presName="level3hierChild" presStyleCnt="0"/>
      <dgm:spPr/>
      <dgm:t>
        <a:bodyPr/>
        <a:lstStyle/>
        <a:p>
          <a:endParaRPr lang="pt-PT"/>
        </a:p>
      </dgm:t>
    </dgm:pt>
  </dgm:ptLst>
  <dgm:cxnLst>
    <dgm:cxn modelId="{81A0C0CA-67D5-4877-BB1B-5BCC48C0C268}" type="presOf" srcId="{42194B55-B47D-4F33-AB07-227D016F8822}" destId="{6253FA1F-5356-485C-B05D-A7F4EDE94535}" srcOrd="0" destOrd="0" presId="urn:microsoft.com/office/officeart/2005/8/layout/hierarchy2"/>
    <dgm:cxn modelId="{2D82EBC7-0A74-49BA-9841-AB33A72311DB}" srcId="{505C1975-E243-4997-B979-C33354EEC03C}" destId="{6BE0C54B-D50B-4DB1-8EC3-E78727021DD5}" srcOrd="0" destOrd="0" parTransId="{72053EE0-DC9B-4E11-BD35-40F842B9C208}" sibTransId="{A940DC8D-80A2-43C1-A278-0CAB930774A8}"/>
    <dgm:cxn modelId="{66B52425-398A-4966-AC3A-0D0E5F1838E7}" srcId="{6BE0C54B-D50B-4DB1-8EC3-E78727021DD5}" destId="{42194B55-B47D-4F33-AB07-227D016F8822}" srcOrd="0" destOrd="0" parTransId="{A9951C71-51C2-46C8-806C-0423D712BB5A}" sibTransId="{C93E25D7-D415-4492-89D4-B428E50572AD}"/>
    <dgm:cxn modelId="{755A93B5-AEB4-42FA-A2F2-571CF86874BB}" srcId="{505C1975-E243-4997-B979-C33354EEC03C}" destId="{F26EB0A7-ED5E-46AF-AC61-97672F7287C2}" srcOrd="1" destOrd="0" parTransId="{47A440ED-2CDD-44A0-84D8-7F13EB0DCE3E}" sibTransId="{7B1527FC-9B58-4C19-846F-54F3DD9E75FA}"/>
    <dgm:cxn modelId="{BCBD6C45-BEDC-45ED-B539-09C4DBBC6151}" srcId="{F26EB0A7-ED5E-46AF-AC61-97672F7287C2}" destId="{98E42458-9A55-4F92-B50B-0159ECE7A9C1}" srcOrd="0" destOrd="0" parTransId="{D7226940-4ACA-4AA1-913E-A6FA140946C6}" sibTransId="{2231305A-89EC-4406-8F17-7F45BA0DAC1C}"/>
    <dgm:cxn modelId="{B64BA7D4-DEEB-4E49-9213-D455303D81B1}" srcId="{6BE0C54B-D50B-4DB1-8EC3-E78727021DD5}" destId="{B646D476-65DF-4345-AF47-BD1A59C7052F}" srcOrd="1" destOrd="0" parTransId="{C4C2C0DF-87BD-4BD7-9C66-21BF5BC2BB4A}" sibTransId="{2BB5593C-A45C-4510-A289-D2E04A744D2E}"/>
    <dgm:cxn modelId="{72A5261F-B8F1-4C0B-B996-DB61A257AC68}" srcId="{F26EB0A7-ED5E-46AF-AC61-97672F7287C2}" destId="{1317FED7-C3EC-45ED-8E95-F84A4960A0F5}" srcOrd="1" destOrd="0" parTransId="{13E37B57-B348-4C9D-8E0D-C4A00CC37BE7}" sibTransId="{C96C8DD0-87BE-4D4C-A53B-97504E2AD5D6}"/>
    <dgm:cxn modelId="{4EC9495B-8E26-4AF3-8284-31B9CCDC1C52}" type="presOf" srcId="{98E42458-9A55-4F92-B50B-0159ECE7A9C1}" destId="{CAA506ED-EB19-4F1F-AA25-0990B5064501}" srcOrd="0" destOrd="0" presId="urn:microsoft.com/office/officeart/2005/8/layout/hierarchy2"/>
    <dgm:cxn modelId="{52BD20CC-FAC8-43D8-9452-AC953B7A5C4E}" type="presOf" srcId="{78BEA3D2-49B2-445F-B42B-4E637F3B2D20}" destId="{2576D7AD-3C88-4588-928C-A4B4FA8CCC68}" srcOrd="1" destOrd="0" presId="urn:microsoft.com/office/officeart/2005/8/layout/hierarchy2"/>
    <dgm:cxn modelId="{DF9234B9-C631-495B-B97C-32EF434BB2EE}" srcId="{6BE0C54B-D50B-4DB1-8EC3-E78727021DD5}" destId="{F6206074-7E69-4BC5-AE2D-A4D31EAC5FD3}" srcOrd="2" destOrd="0" parTransId="{78BEA3D2-49B2-445F-B42B-4E637F3B2D20}" sibTransId="{D92B69A9-F61E-4C85-90B9-B03A4C39024E}"/>
    <dgm:cxn modelId="{4140CB89-9BC6-4A38-BF59-2B5C99095B5E}" type="presOf" srcId="{D7226940-4ACA-4AA1-913E-A6FA140946C6}" destId="{C1D906C2-AD18-498D-9C74-D85B9E70E4EB}" srcOrd="1" destOrd="0" presId="urn:microsoft.com/office/officeart/2005/8/layout/hierarchy2"/>
    <dgm:cxn modelId="{278C86C3-BF3B-4D6B-9E5C-8037EDC25057}" type="presOf" srcId="{1317FED7-C3EC-45ED-8E95-F84A4960A0F5}" destId="{FAB25E79-66DF-4E4A-A8BE-28C470A29EA8}" srcOrd="0" destOrd="0" presId="urn:microsoft.com/office/officeart/2005/8/layout/hierarchy2"/>
    <dgm:cxn modelId="{1DF71E8C-CFA0-48CF-A828-B4685E3130B1}" type="presOf" srcId="{3FFECD0B-7002-4AAE-A19F-E33B6DA588D4}" destId="{7FCC40F8-5929-45D9-84D3-3BB853AA1CE1}" srcOrd="0" destOrd="0" presId="urn:microsoft.com/office/officeart/2005/8/layout/hierarchy2"/>
    <dgm:cxn modelId="{DDF65DB1-80C3-451D-923A-4219B3188FED}" type="presOf" srcId="{78BEA3D2-49B2-445F-B42B-4E637F3B2D20}" destId="{24C9BDE4-C8E7-410A-9724-D62CD2CAA857}" srcOrd="0" destOrd="0" presId="urn:microsoft.com/office/officeart/2005/8/layout/hierarchy2"/>
    <dgm:cxn modelId="{DA975CF3-5F9A-4EDB-B623-736A8E1253CD}" type="presOf" srcId="{B646D476-65DF-4345-AF47-BD1A59C7052F}" destId="{1A37B7FB-1DF3-449C-B01E-538037405FFD}" srcOrd="0" destOrd="0" presId="urn:microsoft.com/office/officeart/2005/8/layout/hierarchy2"/>
    <dgm:cxn modelId="{53173A68-2229-41F9-B056-D2F14D9591FA}" type="presOf" srcId="{505C1975-E243-4997-B979-C33354EEC03C}" destId="{B5CF9998-A3C7-483C-915A-32058F04F3E1}" srcOrd="0" destOrd="0" presId="urn:microsoft.com/office/officeart/2005/8/layout/hierarchy2"/>
    <dgm:cxn modelId="{4B850F2F-FC4A-440E-AA5B-EB99706AF0B7}" type="presOf" srcId="{0FE5DA0C-B6C4-4F7C-83F6-A7C52C9E99C6}" destId="{BE92BFC3-07E7-4041-8AED-D5A9F6162452}" srcOrd="0" destOrd="0" presId="urn:microsoft.com/office/officeart/2005/8/layout/hierarchy2"/>
    <dgm:cxn modelId="{DEFB57F7-C184-41A6-8024-C74995882133}" type="presOf" srcId="{F26EB0A7-ED5E-46AF-AC61-97672F7287C2}" destId="{5DE42A47-0B2F-49A4-9913-D77DC4CD1D25}" srcOrd="0" destOrd="0" presId="urn:microsoft.com/office/officeart/2005/8/layout/hierarchy2"/>
    <dgm:cxn modelId="{945212E3-A2F2-49F5-8AF3-745F25E79BD8}" type="presOf" srcId="{A9951C71-51C2-46C8-806C-0423D712BB5A}" destId="{DF81FE06-BCA5-4512-A1D5-CBEE9EDBE3F2}" srcOrd="0" destOrd="0" presId="urn:microsoft.com/office/officeart/2005/8/layout/hierarchy2"/>
    <dgm:cxn modelId="{204F7569-BD45-4488-A718-825D068F125C}" type="presOf" srcId="{C4C2C0DF-87BD-4BD7-9C66-21BF5BC2BB4A}" destId="{67714ECC-3115-465E-B894-51379D12A3EB}" srcOrd="1" destOrd="0" presId="urn:microsoft.com/office/officeart/2005/8/layout/hierarchy2"/>
    <dgm:cxn modelId="{53B9C93F-56C8-4696-9010-EF2A3338E9B6}" type="presOf" srcId="{F6206074-7E69-4BC5-AE2D-A4D31EAC5FD3}" destId="{0CE2337E-6EFC-4958-98A9-249B6F00E5F6}" srcOrd="0" destOrd="0" presId="urn:microsoft.com/office/officeart/2005/8/layout/hierarchy2"/>
    <dgm:cxn modelId="{93787C88-C19C-456F-B571-17DF5817037E}" type="presOf" srcId="{A9951C71-51C2-46C8-806C-0423D712BB5A}" destId="{00CF7428-0BE5-4105-AB63-7A8DD8585C50}" srcOrd="1" destOrd="0" presId="urn:microsoft.com/office/officeart/2005/8/layout/hierarchy2"/>
    <dgm:cxn modelId="{CCEED022-88F2-4E2A-9BCB-21AC7C05686D}" srcId="{F26EB0A7-ED5E-46AF-AC61-97672F7287C2}" destId="{0FE5DA0C-B6C4-4F7C-83F6-A7C52C9E99C6}" srcOrd="2" destOrd="0" parTransId="{3FFECD0B-7002-4AAE-A19F-E33B6DA588D4}" sibTransId="{CFE5D64B-2E92-4141-85E7-F8381D0D4310}"/>
    <dgm:cxn modelId="{28A71315-0D30-44F4-96D3-A0977FD1AED9}" type="presOf" srcId="{13E37B57-B348-4C9D-8E0D-C4A00CC37BE7}" destId="{ABB482A0-48B5-4521-9A11-8012F1490BAA}" srcOrd="1" destOrd="0" presId="urn:microsoft.com/office/officeart/2005/8/layout/hierarchy2"/>
    <dgm:cxn modelId="{E6AECC74-69D3-4410-BCA7-C54DD0FF9D62}" type="presOf" srcId="{C4C2C0DF-87BD-4BD7-9C66-21BF5BC2BB4A}" destId="{0FDBAA09-9FF3-4B5F-8E88-7137BBA74F67}" srcOrd="0" destOrd="0" presId="urn:microsoft.com/office/officeart/2005/8/layout/hierarchy2"/>
    <dgm:cxn modelId="{0A6350A0-D874-478A-8C0E-CD51F0250BD4}" type="presOf" srcId="{3FFECD0B-7002-4AAE-A19F-E33B6DA588D4}" destId="{BAE749A1-37F9-4D77-93C7-6883AA5E23AA}" srcOrd="1" destOrd="0" presId="urn:microsoft.com/office/officeart/2005/8/layout/hierarchy2"/>
    <dgm:cxn modelId="{3582211B-204E-458C-99DE-970E53080750}" type="presOf" srcId="{6BE0C54B-D50B-4DB1-8EC3-E78727021DD5}" destId="{B04A64B5-D32B-447E-906C-98C2F954A51D}" srcOrd="0" destOrd="0" presId="urn:microsoft.com/office/officeart/2005/8/layout/hierarchy2"/>
    <dgm:cxn modelId="{FBC5DB2C-A521-4B0C-B5A9-934651D011C6}" type="presOf" srcId="{D7226940-4ACA-4AA1-913E-A6FA140946C6}" destId="{686E0271-C39B-419F-87E8-486EDB2FD09B}" srcOrd="0" destOrd="0" presId="urn:microsoft.com/office/officeart/2005/8/layout/hierarchy2"/>
    <dgm:cxn modelId="{37717C2A-0BD9-4650-8C1F-0092F6D4E47E}" type="presOf" srcId="{13E37B57-B348-4C9D-8E0D-C4A00CC37BE7}" destId="{B356ED0E-C914-43AF-99B1-600A38BE4C7B}" srcOrd="0" destOrd="0" presId="urn:microsoft.com/office/officeart/2005/8/layout/hierarchy2"/>
    <dgm:cxn modelId="{714C14E3-2449-4686-B560-EA1E210D1148}" type="presParOf" srcId="{B5CF9998-A3C7-483C-915A-32058F04F3E1}" destId="{E17A2AE7-0BD5-4EC3-B4ED-DC5268B5AF89}" srcOrd="0" destOrd="0" presId="urn:microsoft.com/office/officeart/2005/8/layout/hierarchy2"/>
    <dgm:cxn modelId="{909CDA59-3991-4449-8F09-A5C81751269E}" type="presParOf" srcId="{E17A2AE7-0BD5-4EC3-B4ED-DC5268B5AF89}" destId="{B04A64B5-D32B-447E-906C-98C2F954A51D}" srcOrd="0" destOrd="0" presId="urn:microsoft.com/office/officeart/2005/8/layout/hierarchy2"/>
    <dgm:cxn modelId="{B579A60F-F30F-4B0F-AA81-8DAC1016D163}" type="presParOf" srcId="{E17A2AE7-0BD5-4EC3-B4ED-DC5268B5AF89}" destId="{8B1D688C-CC5D-43AC-9B19-71FEF84457E9}" srcOrd="1" destOrd="0" presId="urn:microsoft.com/office/officeart/2005/8/layout/hierarchy2"/>
    <dgm:cxn modelId="{E6B281B5-A5C4-4CA0-BB70-3EA67DFAFC56}" type="presParOf" srcId="{8B1D688C-CC5D-43AC-9B19-71FEF84457E9}" destId="{DF81FE06-BCA5-4512-A1D5-CBEE9EDBE3F2}" srcOrd="0" destOrd="0" presId="urn:microsoft.com/office/officeart/2005/8/layout/hierarchy2"/>
    <dgm:cxn modelId="{10B4660E-6FD3-4FD6-84F3-EFA24467BC0A}" type="presParOf" srcId="{DF81FE06-BCA5-4512-A1D5-CBEE9EDBE3F2}" destId="{00CF7428-0BE5-4105-AB63-7A8DD8585C50}" srcOrd="0" destOrd="0" presId="urn:microsoft.com/office/officeart/2005/8/layout/hierarchy2"/>
    <dgm:cxn modelId="{4EA262AF-6A1F-421C-AD4B-ADDD4BAC31CE}" type="presParOf" srcId="{8B1D688C-CC5D-43AC-9B19-71FEF84457E9}" destId="{A7C20BCF-47DA-41E0-88E1-4A55CA1E429B}" srcOrd="1" destOrd="0" presId="urn:microsoft.com/office/officeart/2005/8/layout/hierarchy2"/>
    <dgm:cxn modelId="{67138579-FB18-4C12-BADC-FE3F9C780545}" type="presParOf" srcId="{A7C20BCF-47DA-41E0-88E1-4A55CA1E429B}" destId="{6253FA1F-5356-485C-B05D-A7F4EDE94535}" srcOrd="0" destOrd="0" presId="urn:microsoft.com/office/officeart/2005/8/layout/hierarchy2"/>
    <dgm:cxn modelId="{30A398EF-7CA1-468F-940F-D01111B4FF34}" type="presParOf" srcId="{A7C20BCF-47DA-41E0-88E1-4A55CA1E429B}" destId="{F90D6851-EE64-448B-868D-DB04A7483F4F}" srcOrd="1" destOrd="0" presId="urn:microsoft.com/office/officeart/2005/8/layout/hierarchy2"/>
    <dgm:cxn modelId="{28C00C1B-8175-4C54-B4D7-AAC72EDFE557}" type="presParOf" srcId="{8B1D688C-CC5D-43AC-9B19-71FEF84457E9}" destId="{0FDBAA09-9FF3-4B5F-8E88-7137BBA74F67}" srcOrd="2" destOrd="0" presId="urn:microsoft.com/office/officeart/2005/8/layout/hierarchy2"/>
    <dgm:cxn modelId="{4CE2001F-EFF8-475E-94DF-2B5DB948F056}" type="presParOf" srcId="{0FDBAA09-9FF3-4B5F-8E88-7137BBA74F67}" destId="{67714ECC-3115-465E-B894-51379D12A3EB}" srcOrd="0" destOrd="0" presId="urn:microsoft.com/office/officeart/2005/8/layout/hierarchy2"/>
    <dgm:cxn modelId="{5DDCF9A5-F355-45FF-9864-D112C9D67527}" type="presParOf" srcId="{8B1D688C-CC5D-43AC-9B19-71FEF84457E9}" destId="{86C6EEA1-3275-4AB2-95D5-9D2BB4BEF29A}" srcOrd="3" destOrd="0" presId="urn:microsoft.com/office/officeart/2005/8/layout/hierarchy2"/>
    <dgm:cxn modelId="{F22928C7-0784-4E7A-BB70-6707AF9D458D}" type="presParOf" srcId="{86C6EEA1-3275-4AB2-95D5-9D2BB4BEF29A}" destId="{1A37B7FB-1DF3-449C-B01E-538037405FFD}" srcOrd="0" destOrd="0" presId="urn:microsoft.com/office/officeart/2005/8/layout/hierarchy2"/>
    <dgm:cxn modelId="{584FD402-51E8-4395-ABF1-836942EAAE2D}" type="presParOf" srcId="{86C6EEA1-3275-4AB2-95D5-9D2BB4BEF29A}" destId="{993A4405-DC1B-4F29-BEE7-C924DDA97A57}" srcOrd="1" destOrd="0" presId="urn:microsoft.com/office/officeart/2005/8/layout/hierarchy2"/>
    <dgm:cxn modelId="{EE1DBC16-3354-4C8D-908D-DE6008F04590}" type="presParOf" srcId="{8B1D688C-CC5D-43AC-9B19-71FEF84457E9}" destId="{24C9BDE4-C8E7-410A-9724-D62CD2CAA857}" srcOrd="4" destOrd="0" presId="urn:microsoft.com/office/officeart/2005/8/layout/hierarchy2"/>
    <dgm:cxn modelId="{F6BF52ED-02E2-4A6B-A3E5-75B6AE5629C8}" type="presParOf" srcId="{24C9BDE4-C8E7-410A-9724-D62CD2CAA857}" destId="{2576D7AD-3C88-4588-928C-A4B4FA8CCC68}" srcOrd="0" destOrd="0" presId="urn:microsoft.com/office/officeart/2005/8/layout/hierarchy2"/>
    <dgm:cxn modelId="{170FAF80-85C6-4DCF-A1B9-EB268B7B4793}" type="presParOf" srcId="{8B1D688C-CC5D-43AC-9B19-71FEF84457E9}" destId="{1868F4D6-E618-422F-9657-4610B59B0306}" srcOrd="5" destOrd="0" presId="urn:microsoft.com/office/officeart/2005/8/layout/hierarchy2"/>
    <dgm:cxn modelId="{DC8F5860-F75D-4FC5-A861-1066D6A782EE}" type="presParOf" srcId="{1868F4D6-E618-422F-9657-4610B59B0306}" destId="{0CE2337E-6EFC-4958-98A9-249B6F00E5F6}" srcOrd="0" destOrd="0" presId="urn:microsoft.com/office/officeart/2005/8/layout/hierarchy2"/>
    <dgm:cxn modelId="{F8D99CA4-A089-478D-9E48-9A56C0C626E4}" type="presParOf" srcId="{1868F4D6-E618-422F-9657-4610B59B0306}" destId="{8AB269ED-5DC2-4658-8F37-B56B0C17643F}" srcOrd="1" destOrd="0" presId="urn:microsoft.com/office/officeart/2005/8/layout/hierarchy2"/>
    <dgm:cxn modelId="{DE7003EE-CE52-4044-829D-86725C4003F0}" type="presParOf" srcId="{B5CF9998-A3C7-483C-915A-32058F04F3E1}" destId="{C4CAE2AF-B86F-4E5B-838D-D4CEFD28C770}" srcOrd="1" destOrd="0" presId="urn:microsoft.com/office/officeart/2005/8/layout/hierarchy2"/>
    <dgm:cxn modelId="{ED68B84D-0753-4D58-82E5-432E77663B3C}" type="presParOf" srcId="{C4CAE2AF-B86F-4E5B-838D-D4CEFD28C770}" destId="{5DE42A47-0B2F-49A4-9913-D77DC4CD1D25}" srcOrd="0" destOrd="0" presId="urn:microsoft.com/office/officeart/2005/8/layout/hierarchy2"/>
    <dgm:cxn modelId="{3A1EF172-6596-457E-BBB8-9776E4CADFA8}" type="presParOf" srcId="{C4CAE2AF-B86F-4E5B-838D-D4CEFD28C770}" destId="{47F218A6-68F5-4FB5-80E0-6904F45FAD51}" srcOrd="1" destOrd="0" presId="urn:microsoft.com/office/officeart/2005/8/layout/hierarchy2"/>
    <dgm:cxn modelId="{732357FC-B7BD-4160-9815-01D206672ED4}" type="presParOf" srcId="{47F218A6-68F5-4FB5-80E0-6904F45FAD51}" destId="{686E0271-C39B-419F-87E8-486EDB2FD09B}" srcOrd="0" destOrd="0" presId="urn:microsoft.com/office/officeart/2005/8/layout/hierarchy2"/>
    <dgm:cxn modelId="{EB18FA1B-010B-459A-8116-4CF929888110}" type="presParOf" srcId="{686E0271-C39B-419F-87E8-486EDB2FD09B}" destId="{C1D906C2-AD18-498D-9C74-D85B9E70E4EB}" srcOrd="0" destOrd="0" presId="urn:microsoft.com/office/officeart/2005/8/layout/hierarchy2"/>
    <dgm:cxn modelId="{AE8C1A77-D0CB-4F5B-A221-1532BEC0D770}" type="presParOf" srcId="{47F218A6-68F5-4FB5-80E0-6904F45FAD51}" destId="{92C4BF6D-A8FB-41D2-AF9B-F12B7A8F1D56}" srcOrd="1" destOrd="0" presId="urn:microsoft.com/office/officeart/2005/8/layout/hierarchy2"/>
    <dgm:cxn modelId="{5A43EEF7-8821-4F28-AE8A-0299E7EF7D26}" type="presParOf" srcId="{92C4BF6D-A8FB-41D2-AF9B-F12B7A8F1D56}" destId="{CAA506ED-EB19-4F1F-AA25-0990B5064501}" srcOrd="0" destOrd="0" presId="urn:microsoft.com/office/officeart/2005/8/layout/hierarchy2"/>
    <dgm:cxn modelId="{9683484A-4825-440B-BD8F-3446EB76B251}" type="presParOf" srcId="{92C4BF6D-A8FB-41D2-AF9B-F12B7A8F1D56}" destId="{691BCB0B-FC94-4E06-8516-FF8657EC52EB}" srcOrd="1" destOrd="0" presId="urn:microsoft.com/office/officeart/2005/8/layout/hierarchy2"/>
    <dgm:cxn modelId="{2DFC4225-2633-4CBF-9E4B-193E156CF2ED}" type="presParOf" srcId="{47F218A6-68F5-4FB5-80E0-6904F45FAD51}" destId="{B356ED0E-C914-43AF-99B1-600A38BE4C7B}" srcOrd="2" destOrd="0" presId="urn:microsoft.com/office/officeart/2005/8/layout/hierarchy2"/>
    <dgm:cxn modelId="{FB5AF663-69CF-4596-8D87-9F228BA76F47}" type="presParOf" srcId="{B356ED0E-C914-43AF-99B1-600A38BE4C7B}" destId="{ABB482A0-48B5-4521-9A11-8012F1490BAA}" srcOrd="0" destOrd="0" presId="urn:microsoft.com/office/officeart/2005/8/layout/hierarchy2"/>
    <dgm:cxn modelId="{7EA42712-5396-4E20-B20A-E8D777B2FA10}" type="presParOf" srcId="{47F218A6-68F5-4FB5-80E0-6904F45FAD51}" destId="{94B02C0D-B8AF-4D9E-A60D-F8E757727B54}" srcOrd="3" destOrd="0" presId="urn:microsoft.com/office/officeart/2005/8/layout/hierarchy2"/>
    <dgm:cxn modelId="{1D30A228-79AE-4826-A8C6-075C92A6E0AC}" type="presParOf" srcId="{94B02C0D-B8AF-4D9E-A60D-F8E757727B54}" destId="{FAB25E79-66DF-4E4A-A8BE-28C470A29EA8}" srcOrd="0" destOrd="0" presId="urn:microsoft.com/office/officeart/2005/8/layout/hierarchy2"/>
    <dgm:cxn modelId="{F60CD3FC-8B64-431C-9E9F-E59EC6A5979C}" type="presParOf" srcId="{94B02C0D-B8AF-4D9E-A60D-F8E757727B54}" destId="{6F264FD6-5EC8-45FC-8567-229272925395}" srcOrd="1" destOrd="0" presId="urn:microsoft.com/office/officeart/2005/8/layout/hierarchy2"/>
    <dgm:cxn modelId="{187E4FE9-2144-4919-93AD-6CF5F5F50C11}" type="presParOf" srcId="{47F218A6-68F5-4FB5-80E0-6904F45FAD51}" destId="{7FCC40F8-5929-45D9-84D3-3BB853AA1CE1}" srcOrd="4" destOrd="0" presId="urn:microsoft.com/office/officeart/2005/8/layout/hierarchy2"/>
    <dgm:cxn modelId="{0B663A69-96A6-4581-B70C-1A63A08F1E68}" type="presParOf" srcId="{7FCC40F8-5929-45D9-84D3-3BB853AA1CE1}" destId="{BAE749A1-37F9-4D77-93C7-6883AA5E23AA}" srcOrd="0" destOrd="0" presId="urn:microsoft.com/office/officeart/2005/8/layout/hierarchy2"/>
    <dgm:cxn modelId="{71778FB6-0654-4DC7-8A04-43A1B1D0F8A5}" type="presParOf" srcId="{47F218A6-68F5-4FB5-80E0-6904F45FAD51}" destId="{EC947453-50B5-40B0-AB97-51E0FADE4E70}" srcOrd="5" destOrd="0" presId="urn:microsoft.com/office/officeart/2005/8/layout/hierarchy2"/>
    <dgm:cxn modelId="{07E16BF9-66C5-4650-8264-B7E64D407F55}" type="presParOf" srcId="{EC947453-50B5-40B0-AB97-51E0FADE4E70}" destId="{BE92BFC3-07E7-4041-8AED-D5A9F6162452}" srcOrd="0" destOrd="0" presId="urn:microsoft.com/office/officeart/2005/8/layout/hierarchy2"/>
    <dgm:cxn modelId="{86737F23-8C88-482A-9223-D872BC2CFD1A}" type="presParOf" srcId="{EC947453-50B5-40B0-AB97-51E0FADE4E70}" destId="{D7ACC6C3-B0A5-4BD2-BBCF-C6495FEB28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5C1975-E243-4997-B979-C33354EEC03C}" type="doc">
      <dgm:prSet loTypeId="urn:microsoft.com/office/officeart/2005/8/layout/hierarchy2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173775A8-A0D9-48C4-B464-85FCADCE306A}">
      <dgm:prSet phldrT="[Texto]"/>
      <dgm:spPr/>
      <dgm:t>
        <a:bodyPr/>
        <a:lstStyle/>
        <a:p>
          <a:pPr algn="l"/>
          <a:r>
            <a:rPr lang="pt-PT" dirty="0" smtClean="0"/>
            <a:t>3º estágio</a:t>
          </a:r>
          <a:endParaRPr lang="pt-PT" dirty="0"/>
        </a:p>
      </dgm:t>
    </dgm:pt>
    <dgm:pt modelId="{02519A07-B967-4307-83A1-E287AD2AB662}" type="parTrans" cxnId="{BC263A1F-700A-42AC-940F-E14DDDAECE61}">
      <dgm:prSet/>
      <dgm:spPr/>
      <dgm:t>
        <a:bodyPr/>
        <a:lstStyle/>
        <a:p>
          <a:endParaRPr lang="pt-PT"/>
        </a:p>
      </dgm:t>
    </dgm:pt>
    <dgm:pt modelId="{25C47007-30D7-4703-8C5D-4115868779CF}" type="sibTrans" cxnId="{BC263A1F-700A-42AC-940F-E14DDDAECE61}">
      <dgm:prSet/>
      <dgm:spPr/>
      <dgm:t>
        <a:bodyPr/>
        <a:lstStyle/>
        <a:p>
          <a:endParaRPr lang="pt-PT"/>
        </a:p>
      </dgm:t>
    </dgm:pt>
    <dgm:pt modelId="{F270B6BC-D1E1-4EE1-A7CC-DBA338EEEAC6}">
      <dgm:prSet phldrT="[Texto]"/>
      <dgm:spPr/>
      <dgm:t>
        <a:bodyPr/>
        <a:lstStyle/>
        <a:p>
          <a:pPr algn="l"/>
          <a:r>
            <a:rPr lang="pt-PT" dirty="0" smtClean="0"/>
            <a:t>Independentes</a:t>
          </a:r>
          <a:endParaRPr lang="pt-PT" dirty="0"/>
        </a:p>
      </dgm:t>
    </dgm:pt>
    <dgm:pt modelId="{FF0E0BB7-6FB6-4B2E-887B-C458F90830F3}" type="parTrans" cxnId="{E83A108F-0DA0-4062-AAE2-A846A8ABFC0A}">
      <dgm:prSet/>
      <dgm:spPr/>
      <dgm:t>
        <a:bodyPr/>
        <a:lstStyle/>
        <a:p>
          <a:endParaRPr lang="pt-PT"/>
        </a:p>
      </dgm:t>
    </dgm:pt>
    <dgm:pt modelId="{0264AF64-51D1-4C66-867A-0218CB58759F}" type="sibTrans" cxnId="{E83A108F-0DA0-4062-AAE2-A846A8ABFC0A}">
      <dgm:prSet/>
      <dgm:spPr/>
      <dgm:t>
        <a:bodyPr/>
        <a:lstStyle/>
        <a:p>
          <a:endParaRPr lang="pt-PT"/>
        </a:p>
      </dgm:t>
    </dgm:pt>
    <dgm:pt modelId="{3C19DBEE-3CCF-4163-8E63-1EFFF98378CF}">
      <dgm:prSet phldrT="[Texto]"/>
      <dgm:spPr/>
      <dgm:t>
        <a:bodyPr/>
        <a:lstStyle/>
        <a:p>
          <a:pPr algn="l"/>
          <a:r>
            <a:rPr lang="pt-PT" dirty="0" smtClean="0"/>
            <a:t>Embraiagem</a:t>
          </a:r>
          <a:endParaRPr lang="pt-PT" dirty="0"/>
        </a:p>
      </dgm:t>
    </dgm:pt>
    <dgm:pt modelId="{10732207-EC73-40F9-875A-3226274D57BD}" type="parTrans" cxnId="{50C8517F-C1B4-4C63-8457-B73E5DC80767}">
      <dgm:prSet/>
      <dgm:spPr/>
      <dgm:t>
        <a:bodyPr/>
        <a:lstStyle/>
        <a:p>
          <a:endParaRPr lang="pt-PT"/>
        </a:p>
      </dgm:t>
    </dgm:pt>
    <dgm:pt modelId="{A636CA20-6EE3-46EA-B192-064FF30E5948}" type="sibTrans" cxnId="{50C8517F-C1B4-4C63-8457-B73E5DC80767}">
      <dgm:prSet/>
      <dgm:spPr/>
      <dgm:t>
        <a:bodyPr/>
        <a:lstStyle/>
        <a:p>
          <a:endParaRPr lang="pt-PT"/>
        </a:p>
      </dgm:t>
    </dgm:pt>
    <dgm:pt modelId="{CF9BA916-32FC-4AED-A7B0-FD0952510189}">
      <dgm:prSet phldrT="[Texto]"/>
      <dgm:spPr/>
      <dgm:t>
        <a:bodyPr/>
        <a:lstStyle/>
        <a:p>
          <a:pPr algn="l"/>
          <a:r>
            <a:rPr lang="pt-PT" dirty="0" smtClean="0"/>
            <a:t> Rotação média do motor</a:t>
          </a:r>
          <a:endParaRPr lang="pt-PT" dirty="0"/>
        </a:p>
      </dgm:t>
    </dgm:pt>
    <dgm:pt modelId="{4E102955-C4C8-492E-BDCC-2271E3B8E312}" type="parTrans" cxnId="{4587F2EF-7877-4B1D-974B-33008FEAF211}">
      <dgm:prSet/>
      <dgm:spPr/>
      <dgm:t>
        <a:bodyPr/>
        <a:lstStyle/>
        <a:p>
          <a:endParaRPr lang="pt-PT"/>
        </a:p>
      </dgm:t>
    </dgm:pt>
    <dgm:pt modelId="{74AD8232-52BE-44A3-98D1-FD11480DD7E1}" type="sibTrans" cxnId="{4587F2EF-7877-4B1D-974B-33008FEAF211}">
      <dgm:prSet/>
      <dgm:spPr/>
      <dgm:t>
        <a:bodyPr/>
        <a:lstStyle/>
        <a:p>
          <a:endParaRPr lang="pt-PT"/>
        </a:p>
      </dgm:t>
    </dgm:pt>
    <dgm:pt modelId="{61DAF627-6B3C-4E15-84E8-26DD856663D6}">
      <dgm:prSet phldrT="[Texto]"/>
      <dgm:spPr/>
      <dgm:t>
        <a:bodyPr/>
        <a:lstStyle/>
        <a:p>
          <a:pPr algn="l"/>
          <a:r>
            <a:rPr lang="pt-PT" dirty="0" smtClean="0"/>
            <a:t>Tempo</a:t>
          </a:r>
          <a:endParaRPr lang="pt-PT" dirty="0"/>
        </a:p>
      </dgm:t>
    </dgm:pt>
    <dgm:pt modelId="{48EBAF97-F92C-4471-9E0B-B8F6E7EEE9B7}" type="parTrans" cxnId="{ECC9A018-B6EF-4723-B1C5-C449CF301B7D}">
      <dgm:prSet/>
      <dgm:spPr/>
      <dgm:t>
        <a:bodyPr/>
        <a:lstStyle/>
        <a:p>
          <a:endParaRPr lang="pt-PT"/>
        </a:p>
      </dgm:t>
    </dgm:pt>
    <dgm:pt modelId="{50EC5AA2-4C68-4B9C-9F80-20815A15A7ED}" type="sibTrans" cxnId="{ECC9A018-B6EF-4723-B1C5-C449CF301B7D}">
      <dgm:prSet/>
      <dgm:spPr/>
      <dgm:t>
        <a:bodyPr/>
        <a:lstStyle/>
        <a:p>
          <a:endParaRPr lang="pt-PT"/>
        </a:p>
      </dgm:t>
    </dgm:pt>
    <dgm:pt modelId="{E2563788-D552-4FCE-9B6B-21F8489835BF}">
      <dgm:prSet phldrT="[Texto]"/>
      <dgm:spPr/>
      <dgm:t>
        <a:bodyPr/>
        <a:lstStyle/>
        <a:p>
          <a:pPr algn="l"/>
          <a:r>
            <a:rPr lang="pt-PT" dirty="0" smtClean="0"/>
            <a:t>Velocidade média</a:t>
          </a:r>
          <a:endParaRPr lang="pt-PT" dirty="0"/>
        </a:p>
      </dgm:t>
    </dgm:pt>
    <dgm:pt modelId="{0EBB0123-4714-4172-84D1-1E7B39AA3CBD}" type="parTrans" cxnId="{249BBEFE-3C8A-4824-9BC4-64496D1B2265}">
      <dgm:prSet/>
      <dgm:spPr/>
      <dgm:t>
        <a:bodyPr/>
        <a:lstStyle/>
        <a:p>
          <a:endParaRPr lang="pt-PT"/>
        </a:p>
      </dgm:t>
    </dgm:pt>
    <dgm:pt modelId="{11EBB4B2-E1B6-43AE-9E44-1288E1A9C409}" type="sibTrans" cxnId="{249BBEFE-3C8A-4824-9BC4-64496D1B2265}">
      <dgm:prSet/>
      <dgm:spPr/>
      <dgm:t>
        <a:bodyPr/>
        <a:lstStyle/>
        <a:p>
          <a:endParaRPr lang="pt-PT"/>
        </a:p>
      </dgm:t>
    </dgm:pt>
    <dgm:pt modelId="{622BF6DC-2B1D-4F14-9E8D-BB5D5375078F}">
      <dgm:prSet phldrT="[Texto]"/>
      <dgm:spPr/>
      <dgm:t>
        <a:bodyPr/>
        <a:lstStyle/>
        <a:p>
          <a:pPr algn="l"/>
          <a:r>
            <a:rPr lang="pt-PT" dirty="0" smtClean="0"/>
            <a:t>Travão</a:t>
          </a:r>
          <a:endParaRPr lang="pt-PT" dirty="0"/>
        </a:p>
      </dgm:t>
    </dgm:pt>
    <dgm:pt modelId="{9806F1C8-EC77-4C8E-A0F2-1C3A76B53680}" type="parTrans" cxnId="{A425595E-4B24-41BF-9C63-279C90BBBAFC}">
      <dgm:prSet/>
      <dgm:spPr/>
      <dgm:t>
        <a:bodyPr/>
        <a:lstStyle/>
        <a:p>
          <a:endParaRPr lang="pt-PT"/>
        </a:p>
      </dgm:t>
    </dgm:pt>
    <dgm:pt modelId="{DC42025C-1113-4EEB-97B0-427A04283A6F}" type="sibTrans" cxnId="{A425595E-4B24-41BF-9C63-279C90BBBAFC}">
      <dgm:prSet/>
      <dgm:spPr/>
      <dgm:t>
        <a:bodyPr/>
        <a:lstStyle/>
        <a:p>
          <a:endParaRPr lang="pt-PT"/>
        </a:p>
      </dgm:t>
    </dgm:pt>
    <dgm:pt modelId="{DA0AFA48-DE32-48B8-890F-E9F3C06178CA}">
      <dgm:prSet phldrT="[Texto]"/>
      <dgm:spPr/>
      <dgm:t>
        <a:bodyPr/>
        <a:lstStyle/>
        <a:p>
          <a:pPr algn="l"/>
          <a:r>
            <a:rPr lang="pt-PT" dirty="0" smtClean="0"/>
            <a:t>Acelerador</a:t>
          </a:r>
          <a:endParaRPr lang="pt-PT" dirty="0"/>
        </a:p>
      </dgm:t>
    </dgm:pt>
    <dgm:pt modelId="{06CF9147-3942-44DD-8B8F-63BEFC08D81B}" type="parTrans" cxnId="{CC77BFE3-5B21-4947-96E7-E9017185F988}">
      <dgm:prSet/>
      <dgm:spPr/>
      <dgm:t>
        <a:bodyPr/>
        <a:lstStyle/>
        <a:p>
          <a:endParaRPr lang="pt-PT"/>
        </a:p>
      </dgm:t>
    </dgm:pt>
    <dgm:pt modelId="{97F09FCA-24CE-40F3-9AEA-F93B15EA98F3}" type="sibTrans" cxnId="{CC77BFE3-5B21-4947-96E7-E9017185F988}">
      <dgm:prSet/>
      <dgm:spPr/>
      <dgm:t>
        <a:bodyPr/>
        <a:lstStyle/>
        <a:p>
          <a:endParaRPr lang="pt-PT"/>
        </a:p>
      </dgm:t>
    </dgm:pt>
    <dgm:pt modelId="{B5CF9998-A3C7-483C-915A-32058F04F3E1}" type="pres">
      <dgm:prSet presAssocID="{505C1975-E243-4997-B979-C33354EEC0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0D6E001-173C-4746-B686-20C1F3EAAC3D}" type="pres">
      <dgm:prSet presAssocID="{173775A8-A0D9-48C4-B464-85FCADCE306A}" presName="root1" presStyleCnt="0"/>
      <dgm:spPr/>
      <dgm:t>
        <a:bodyPr/>
        <a:lstStyle/>
        <a:p>
          <a:endParaRPr lang="pt-PT"/>
        </a:p>
      </dgm:t>
    </dgm:pt>
    <dgm:pt modelId="{8CBC5E7B-7A0D-429D-ABCE-7D0FE6D24751}" type="pres">
      <dgm:prSet presAssocID="{173775A8-A0D9-48C4-B464-85FCADCE306A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585B7F5-5C48-4918-948A-1E7057660367}" type="pres">
      <dgm:prSet presAssocID="{173775A8-A0D9-48C4-B464-85FCADCE306A}" presName="level2hierChild" presStyleCnt="0"/>
      <dgm:spPr/>
      <dgm:t>
        <a:bodyPr/>
        <a:lstStyle/>
        <a:p>
          <a:endParaRPr lang="pt-PT"/>
        </a:p>
      </dgm:t>
    </dgm:pt>
    <dgm:pt modelId="{709EEAAC-FB09-40CB-8011-0AEDE76C3C73}" type="pres">
      <dgm:prSet presAssocID="{48EBAF97-F92C-4471-9E0B-B8F6E7EEE9B7}" presName="conn2-1" presStyleLbl="parChTrans1D2" presStyleIdx="0" presStyleCnt="6"/>
      <dgm:spPr/>
      <dgm:t>
        <a:bodyPr/>
        <a:lstStyle/>
        <a:p>
          <a:endParaRPr lang="pt-PT"/>
        </a:p>
      </dgm:t>
    </dgm:pt>
    <dgm:pt modelId="{12365451-A97B-4C4E-8574-45F0AE7D3D14}" type="pres">
      <dgm:prSet presAssocID="{48EBAF97-F92C-4471-9E0B-B8F6E7EEE9B7}" presName="connTx" presStyleLbl="parChTrans1D2" presStyleIdx="0" presStyleCnt="6"/>
      <dgm:spPr/>
      <dgm:t>
        <a:bodyPr/>
        <a:lstStyle/>
        <a:p>
          <a:endParaRPr lang="pt-PT"/>
        </a:p>
      </dgm:t>
    </dgm:pt>
    <dgm:pt modelId="{26C72CFB-B0A0-4E97-8BBB-A573673E055F}" type="pres">
      <dgm:prSet presAssocID="{61DAF627-6B3C-4E15-84E8-26DD856663D6}" presName="root2" presStyleCnt="0"/>
      <dgm:spPr/>
      <dgm:t>
        <a:bodyPr/>
        <a:lstStyle/>
        <a:p>
          <a:endParaRPr lang="pt-PT"/>
        </a:p>
      </dgm:t>
    </dgm:pt>
    <dgm:pt modelId="{1D53DF17-45BC-4FB5-8CC0-259442F1CF6F}" type="pres">
      <dgm:prSet presAssocID="{61DAF627-6B3C-4E15-84E8-26DD856663D6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4A0040E-3FF5-476A-868C-014DDDD7CE37}" type="pres">
      <dgm:prSet presAssocID="{61DAF627-6B3C-4E15-84E8-26DD856663D6}" presName="level3hierChild" presStyleCnt="0"/>
      <dgm:spPr/>
      <dgm:t>
        <a:bodyPr/>
        <a:lstStyle/>
        <a:p>
          <a:endParaRPr lang="pt-PT"/>
        </a:p>
      </dgm:t>
    </dgm:pt>
    <dgm:pt modelId="{15F6FB95-A586-410F-9BBF-9C1F4D44A39E}" type="pres">
      <dgm:prSet presAssocID="{0EBB0123-4714-4172-84D1-1E7B39AA3CBD}" presName="conn2-1" presStyleLbl="parChTrans1D2" presStyleIdx="1" presStyleCnt="6"/>
      <dgm:spPr/>
      <dgm:t>
        <a:bodyPr/>
        <a:lstStyle/>
        <a:p>
          <a:endParaRPr lang="pt-PT"/>
        </a:p>
      </dgm:t>
    </dgm:pt>
    <dgm:pt modelId="{EA823B6B-6941-4C96-9BF1-578CE8FC2F72}" type="pres">
      <dgm:prSet presAssocID="{0EBB0123-4714-4172-84D1-1E7B39AA3CBD}" presName="connTx" presStyleLbl="parChTrans1D2" presStyleIdx="1" presStyleCnt="6"/>
      <dgm:spPr/>
      <dgm:t>
        <a:bodyPr/>
        <a:lstStyle/>
        <a:p>
          <a:endParaRPr lang="pt-PT"/>
        </a:p>
      </dgm:t>
    </dgm:pt>
    <dgm:pt modelId="{D6990BF2-D671-4BEC-A28E-15A542E0C5C0}" type="pres">
      <dgm:prSet presAssocID="{E2563788-D552-4FCE-9B6B-21F8489835BF}" presName="root2" presStyleCnt="0"/>
      <dgm:spPr/>
      <dgm:t>
        <a:bodyPr/>
        <a:lstStyle/>
        <a:p>
          <a:endParaRPr lang="pt-PT"/>
        </a:p>
      </dgm:t>
    </dgm:pt>
    <dgm:pt modelId="{6E233A4F-890A-44BF-B4DD-852BD1B560F9}" type="pres">
      <dgm:prSet presAssocID="{E2563788-D552-4FCE-9B6B-21F8489835BF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13DF7A0-7822-4495-81B6-6BB0D4F9ED72}" type="pres">
      <dgm:prSet presAssocID="{E2563788-D552-4FCE-9B6B-21F8489835BF}" presName="level3hierChild" presStyleCnt="0"/>
      <dgm:spPr/>
      <dgm:t>
        <a:bodyPr/>
        <a:lstStyle/>
        <a:p>
          <a:endParaRPr lang="pt-PT"/>
        </a:p>
      </dgm:t>
    </dgm:pt>
    <dgm:pt modelId="{9D182053-51CE-497F-8AF4-632512C474F8}" type="pres">
      <dgm:prSet presAssocID="{4E102955-C4C8-492E-BDCC-2271E3B8E312}" presName="conn2-1" presStyleLbl="parChTrans1D2" presStyleIdx="2" presStyleCnt="6"/>
      <dgm:spPr/>
      <dgm:t>
        <a:bodyPr/>
        <a:lstStyle/>
        <a:p>
          <a:endParaRPr lang="pt-PT"/>
        </a:p>
      </dgm:t>
    </dgm:pt>
    <dgm:pt modelId="{C42A39C6-BB00-49A8-8C13-A309B09E5C06}" type="pres">
      <dgm:prSet presAssocID="{4E102955-C4C8-492E-BDCC-2271E3B8E312}" presName="connTx" presStyleLbl="parChTrans1D2" presStyleIdx="2" presStyleCnt="6"/>
      <dgm:spPr/>
      <dgm:t>
        <a:bodyPr/>
        <a:lstStyle/>
        <a:p>
          <a:endParaRPr lang="pt-PT"/>
        </a:p>
      </dgm:t>
    </dgm:pt>
    <dgm:pt modelId="{9D1A94C8-ACEB-41CE-9A4E-F9221E06BB78}" type="pres">
      <dgm:prSet presAssocID="{CF9BA916-32FC-4AED-A7B0-FD0952510189}" presName="root2" presStyleCnt="0"/>
      <dgm:spPr/>
      <dgm:t>
        <a:bodyPr/>
        <a:lstStyle/>
        <a:p>
          <a:endParaRPr lang="pt-PT"/>
        </a:p>
      </dgm:t>
    </dgm:pt>
    <dgm:pt modelId="{AEFB18CC-C740-4322-944E-31A7EE578299}" type="pres">
      <dgm:prSet presAssocID="{CF9BA916-32FC-4AED-A7B0-FD0952510189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6F428C1-9550-4913-8AEC-B6A12276CABF}" type="pres">
      <dgm:prSet presAssocID="{CF9BA916-32FC-4AED-A7B0-FD0952510189}" presName="level3hierChild" presStyleCnt="0"/>
      <dgm:spPr/>
      <dgm:t>
        <a:bodyPr/>
        <a:lstStyle/>
        <a:p>
          <a:endParaRPr lang="pt-PT"/>
        </a:p>
      </dgm:t>
    </dgm:pt>
    <dgm:pt modelId="{3D1F05E4-20AD-45A5-AF2D-AA6AC8FD97F0}" type="pres">
      <dgm:prSet presAssocID="{F270B6BC-D1E1-4EE1-A7CC-DBA338EEEAC6}" presName="root1" presStyleCnt="0"/>
      <dgm:spPr/>
      <dgm:t>
        <a:bodyPr/>
        <a:lstStyle/>
        <a:p>
          <a:endParaRPr lang="pt-PT"/>
        </a:p>
      </dgm:t>
    </dgm:pt>
    <dgm:pt modelId="{04F4DA75-416A-4E0F-9BFD-C73B25B5F0B7}" type="pres">
      <dgm:prSet presAssocID="{F270B6BC-D1E1-4EE1-A7CC-DBA338EEEAC6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898CD75-F970-4221-BF35-B9C57E527BFC}" type="pres">
      <dgm:prSet presAssocID="{F270B6BC-D1E1-4EE1-A7CC-DBA338EEEAC6}" presName="level2hierChild" presStyleCnt="0"/>
      <dgm:spPr/>
      <dgm:t>
        <a:bodyPr/>
        <a:lstStyle/>
        <a:p>
          <a:endParaRPr lang="pt-PT"/>
        </a:p>
      </dgm:t>
    </dgm:pt>
    <dgm:pt modelId="{F04942FB-4E33-4C09-AD7D-CBB8421193EC}" type="pres">
      <dgm:prSet presAssocID="{9806F1C8-EC77-4C8E-A0F2-1C3A76B53680}" presName="conn2-1" presStyleLbl="parChTrans1D2" presStyleIdx="3" presStyleCnt="6"/>
      <dgm:spPr/>
      <dgm:t>
        <a:bodyPr/>
        <a:lstStyle/>
        <a:p>
          <a:endParaRPr lang="pt-PT"/>
        </a:p>
      </dgm:t>
    </dgm:pt>
    <dgm:pt modelId="{6F4A2353-EC8C-4028-866B-0E26EF025C1B}" type="pres">
      <dgm:prSet presAssocID="{9806F1C8-EC77-4C8E-A0F2-1C3A76B53680}" presName="connTx" presStyleLbl="parChTrans1D2" presStyleIdx="3" presStyleCnt="6"/>
      <dgm:spPr/>
      <dgm:t>
        <a:bodyPr/>
        <a:lstStyle/>
        <a:p>
          <a:endParaRPr lang="pt-PT"/>
        </a:p>
      </dgm:t>
    </dgm:pt>
    <dgm:pt modelId="{2F30A8ED-0B34-49D8-8433-64562EEAB88A}" type="pres">
      <dgm:prSet presAssocID="{622BF6DC-2B1D-4F14-9E8D-BB5D5375078F}" presName="root2" presStyleCnt="0"/>
      <dgm:spPr/>
      <dgm:t>
        <a:bodyPr/>
        <a:lstStyle/>
        <a:p>
          <a:endParaRPr lang="pt-PT"/>
        </a:p>
      </dgm:t>
    </dgm:pt>
    <dgm:pt modelId="{05F37039-DB6E-4151-BBE6-017B2C04B24D}" type="pres">
      <dgm:prSet presAssocID="{622BF6DC-2B1D-4F14-9E8D-BB5D5375078F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D7907CE-5879-4C2F-B54B-57233A9B0B80}" type="pres">
      <dgm:prSet presAssocID="{622BF6DC-2B1D-4F14-9E8D-BB5D5375078F}" presName="level3hierChild" presStyleCnt="0"/>
      <dgm:spPr/>
      <dgm:t>
        <a:bodyPr/>
        <a:lstStyle/>
        <a:p>
          <a:endParaRPr lang="pt-PT"/>
        </a:p>
      </dgm:t>
    </dgm:pt>
    <dgm:pt modelId="{61305E2D-A2E6-49F3-A52E-C6C9B54ECB5D}" type="pres">
      <dgm:prSet presAssocID="{10732207-EC73-40F9-875A-3226274D57BD}" presName="conn2-1" presStyleLbl="parChTrans1D2" presStyleIdx="4" presStyleCnt="6"/>
      <dgm:spPr/>
      <dgm:t>
        <a:bodyPr/>
        <a:lstStyle/>
        <a:p>
          <a:endParaRPr lang="pt-PT"/>
        </a:p>
      </dgm:t>
    </dgm:pt>
    <dgm:pt modelId="{720EFA59-2A6D-46CC-ACFE-23984B2280FA}" type="pres">
      <dgm:prSet presAssocID="{10732207-EC73-40F9-875A-3226274D57BD}" presName="connTx" presStyleLbl="parChTrans1D2" presStyleIdx="4" presStyleCnt="6"/>
      <dgm:spPr/>
      <dgm:t>
        <a:bodyPr/>
        <a:lstStyle/>
        <a:p>
          <a:endParaRPr lang="pt-PT"/>
        </a:p>
      </dgm:t>
    </dgm:pt>
    <dgm:pt modelId="{76B93447-B23E-4AB4-BE94-01E9C4F04D80}" type="pres">
      <dgm:prSet presAssocID="{3C19DBEE-3CCF-4163-8E63-1EFFF98378CF}" presName="root2" presStyleCnt="0"/>
      <dgm:spPr/>
      <dgm:t>
        <a:bodyPr/>
        <a:lstStyle/>
        <a:p>
          <a:endParaRPr lang="pt-PT"/>
        </a:p>
      </dgm:t>
    </dgm:pt>
    <dgm:pt modelId="{76076287-5212-4A0A-851A-11519CB8CE8B}" type="pres">
      <dgm:prSet presAssocID="{3C19DBEE-3CCF-4163-8E63-1EFFF98378CF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706F253-2A12-4058-98B1-A8A499D3E277}" type="pres">
      <dgm:prSet presAssocID="{3C19DBEE-3CCF-4163-8E63-1EFFF98378CF}" presName="level3hierChild" presStyleCnt="0"/>
      <dgm:spPr/>
      <dgm:t>
        <a:bodyPr/>
        <a:lstStyle/>
        <a:p>
          <a:endParaRPr lang="pt-PT"/>
        </a:p>
      </dgm:t>
    </dgm:pt>
    <dgm:pt modelId="{958844BF-97AF-48DB-BBFB-6C76C1DA82DD}" type="pres">
      <dgm:prSet presAssocID="{06CF9147-3942-44DD-8B8F-63BEFC08D81B}" presName="conn2-1" presStyleLbl="parChTrans1D2" presStyleIdx="5" presStyleCnt="6"/>
      <dgm:spPr/>
      <dgm:t>
        <a:bodyPr/>
        <a:lstStyle/>
        <a:p>
          <a:endParaRPr lang="pt-PT"/>
        </a:p>
      </dgm:t>
    </dgm:pt>
    <dgm:pt modelId="{A096DC84-D781-4210-A3CA-A708E34C2A27}" type="pres">
      <dgm:prSet presAssocID="{06CF9147-3942-44DD-8B8F-63BEFC08D81B}" presName="connTx" presStyleLbl="parChTrans1D2" presStyleIdx="5" presStyleCnt="6"/>
      <dgm:spPr/>
      <dgm:t>
        <a:bodyPr/>
        <a:lstStyle/>
        <a:p>
          <a:endParaRPr lang="pt-PT"/>
        </a:p>
      </dgm:t>
    </dgm:pt>
    <dgm:pt modelId="{76A127FA-9AA8-4682-8E0D-FA8452D177DB}" type="pres">
      <dgm:prSet presAssocID="{DA0AFA48-DE32-48B8-890F-E9F3C06178CA}" presName="root2" presStyleCnt="0"/>
      <dgm:spPr/>
      <dgm:t>
        <a:bodyPr/>
        <a:lstStyle/>
        <a:p>
          <a:endParaRPr lang="pt-PT"/>
        </a:p>
      </dgm:t>
    </dgm:pt>
    <dgm:pt modelId="{4B3642CD-A988-4356-AE03-529136EF3291}" type="pres">
      <dgm:prSet presAssocID="{DA0AFA48-DE32-48B8-890F-E9F3C06178CA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F37D12D-5EC5-4B5E-AF43-8906688A3AD5}" type="pres">
      <dgm:prSet presAssocID="{DA0AFA48-DE32-48B8-890F-E9F3C06178CA}" presName="level3hierChild" presStyleCnt="0"/>
      <dgm:spPr/>
      <dgm:t>
        <a:bodyPr/>
        <a:lstStyle/>
        <a:p>
          <a:endParaRPr lang="pt-PT"/>
        </a:p>
      </dgm:t>
    </dgm:pt>
  </dgm:ptLst>
  <dgm:cxnLst>
    <dgm:cxn modelId="{FA21D6A3-1E11-4766-887A-14DDCE0ED46F}" type="presOf" srcId="{06CF9147-3942-44DD-8B8F-63BEFC08D81B}" destId="{A096DC84-D781-4210-A3CA-A708E34C2A27}" srcOrd="1" destOrd="0" presId="urn:microsoft.com/office/officeart/2005/8/layout/hierarchy2"/>
    <dgm:cxn modelId="{C4B73A7D-1FA0-4408-8D74-C4E75126ADE3}" type="presOf" srcId="{10732207-EC73-40F9-875A-3226274D57BD}" destId="{720EFA59-2A6D-46CC-ACFE-23984B2280FA}" srcOrd="1" destOrd="0" presId="urn:microsoft.com/office/officeart/2005/8/layout/hierarchy2"/>
    <dgm:cxn modelId="{DAFE0317-B53F-4AEE-9FE2-E3D3629EA58A}" type="presOf" srcId="{9806F1C8-EC77-4C8E-A0F2-1C3A76B53680}" destId="{F04942FB-4E33-4C09-AD7D-CBB8421193EC}" srcOrd="0" destOrd="0" presId="urn:microsoft.com/office/officeart/2005/8/layout/hierarchy2"/>
    <dgm:cxn modelId="{CA7D6C8F-B94D-432D-B0C0-6AD9434EB2CF}" type="presOf" srcId="{0EBB0123-4714-4172-84D1-1E7B39AA3CBD}" destId="{15F6FB95-A586-410F-9BBF-9C1F4D44A39E}" srcOrd="0" destOrd="0" presId="urn:microsoft.com/office/officeart/2005/8/layout/hierarchy2"/>
    <dgm:cxn modelId="{7A726580-ACFD-4004-82F3-15FD4C7B2BA0}" type="presOf" srcId="{CF9BA916-32FC-4AED-A7B0-FD0952510189}" destId="{AEFB18CC-C740-4322-944E-31A7EE578299}" srcOrd="0" destOrd="0" presId="urn:microsoft.com/office/officeart/2005/8/layout/hierarchy2"/>
    <dgm:cxn modelId="{9DE4F6A1-E4B6-4E5E-8CED-6C5E72C018C4}" type="presOf" srcId="{0EBB0123-4714-4172-84D1-1E7B39AA3CBD}" destId="{EA823B6B-6941-4C96-9BF1-578CE8FC2F72}" srcOrd="1" destOrd="0" presId="urn:microsoft.com/office/officeart/2005/8/layout/hierarchy2"/>
    <dgm:cxn modelId="{1073423E-0385-438B-8043-17B97CF83846}" type="presOf" srcId="{48EBAF97-F92C-4471-9E0B-B8F6E7EEE9B7}" destId="{12365451-A97B-4C4E-8574-45F0AE7D3D14}" srcOrd="1" destOrd="0" presId="urn:microsoft.com/office/officeart/2005/8/layout/hierarchy2"/>
    <dgm:cxn modelId="{DDC071EB-3299-4115-9F19-6BC778793F90}" type="presOf" srcId="{3C19DBEE-3CCF-4163-8E63-1EFFF98378CF}" destId="{76076287-5212-4A0A-851A-11519CB8CE8B}" srcOrd="0" destOrd="0" presId="urn:microsoft.com/office/officeart/2005/8/layout/hierarchy2"/>
    <dgm:cxn modelId="{EBE2265C-D749-42A3-BEEC-36D25A9BFEBC}" type="presOf" srcId="{173775A8-A0D9-48C4-B464-85FCADCE306A}" destId="{8CBC5E7B-7A0D-429D-ABCE-7D0FE6D24751}" srcOrd="0" destOrd="0" presId="urn:microsoft.com/office/officeart/2005/8/layout/hierarchy2"/>
    <dgm:cxn modelId="{633FC671-61F8-4EF8-91B3-EA0BE99B1914}" type="presOf" srcId="{622BF6DC-2B1D-4F14-9E8D-BB5D5375078F}" destId="{05F37039-DB6E-4151-BBE6-017B2C04B24D}" srcOrd="0" destOrd="0" presId="urn:microsoft.com/office/officeart/2005/8/layout/hierarchy2"/>
    <dgm:cxn modelId="{9ED79E49-59F6-4244-B114-15D5A70B5615}" type="presOf" srcId="{10732207-EC73-40F9-875A-3226274D57BD}" destId="{61305E2D-A2E6-49F3-A52E-C6C9B54ECB5D}" srcOrd="0" destOrd="0" presId="urn:microsoft.com/office/officeart/2005/8/layout/hierarchy2"/>
    <dgm:cxn modelId="{1F5BD0A3-52FE-4632-BD4E-CE4C3B789AD9}" type="presOf" srcId="{4E102955-C4C8-492E-BDCC-2271E3B8E312}" destId="{9D182053-51CE-497F-8AF4-632512C474F8}" srcOrd="0" destOrd="0" presId="urn:microsoft.com/office/officeart/2005/8/layout/hierarchy2"/>
    <dgm:cxn modelId="{CC77BFE3-5B21-4947-96E7-E9017185F988}" srcId="{F270B6BC-D1E1-4EE1-A7CC-DBA338EEEAC6}" destId="{DA0AFA48-DE32-48B8-890F-E9F3C06178CA}" srcOrd="2" destOrd="0" parTransId="{06CF9147-3942-44DD-8B8F-63BEFC08D81B}" sibTransId="{97F09FCA-24CE-40F3-9AEA-F93B15EA98F3}"/>
    <dgm:cxn modelId="{28BE3A1D-32FB-4224-A1C6-8775FCB3A0DD}" type="presOf" srcId="{4E102955-C4C8-492E-BDCC-2271E3B8E312}" destId="{C42A39C6-BB00-49A8-8C13-A309B09E5C06}" srcOrd="1" destOrd="0" presId="urn:microsoft.com/office/officeart/2005/8/layout/hierarchy2"/>
    <dgm:cxn modelId="{ECC9A018-B6EF-4723-B1C5-C449CF301B7D}" srcId="{173775A8-A0D9-48C4-B464-85FCADCE306A}" destId="{61DAF627-6B3C-4E15-84E8-26DD856663D6}" srcOrd="0" destOrd="0" parTransId="{48EBAF97-F92C-4471-9E0B-B8F6E7EEE9B7}" sibTransId="{50EC5AA2-4C68-4B9C-9F80-20815A15A7ED}"/>
    <dgm:cxn modelId="{E83A108F-0DA0-4062-AAE2-A846A8ABFC0A}" srcId="{505C1975-E243-4997-B979-C33354EEC03C}" destId="{F270B6BC-D1E1-4EE1-A7CC-DBA338EEEAC6}" srcOrd="1" destOrd="0" parTransId="{FF0E0BB7-6FB6-4B2E-887B-C458F90830F3}" sibTransId="{0264AF64-51D1-4C66-867A-0218CB58759F}"/>
    <dgm:cxn modelId="{0BEB0260-8B08-4204-B542-1C2417799F5D}" type="presOf" srcId="{E2563788-D552-4FCE-9B6B-21F8489835BF}" destId="{6E233A4F-890A-44BF-B4DD-852BD1B560F9}" srcOrd="0" destOrd="0" presId="urn:microsoft.com/office/officeart/2005/8/layout/hierarchy2"/>
    <dgm:cxn modelId="{A425595E-4B24-41BF-9C63-279C90BBBAFC}" srcId="{F270B6BC-D1E1-4EE1-A7CC-DBA338EEEAC6}" destId="{622BF6DC-2B1D-4F14-9E8D-BB5D5375078F}" srcOrd="0" destOrd="0" parTransId="{9806F1C8-EC77-4C8E-A0F2-1C3A76B53680}" sibTransId="{DC42025C-1113-4EEB-97B0-427A04283A6F}"/>
    <dgm:cxn modelId="{86CFD73B-7BE8-4649-8F9A-63AA24055D23}" type="presOf" srcId="{06CF9147-3942-44DD-8B8F-63BEFC08D81B}" destId="{958844BF-97AF-48DB-BBFB-6C76C1DA82DD}" srcOrd="0" destOrd="0" presId="urn:microsoft.com/office/officeart/2005/8/layout/hierarchy2"/>
    <dgm:cxn modelId="{173F5746-D50B-45A2-BACF-1A172EDCF0D1}" type="presOf" srcId="{F270B6BC-D1E1-4EE1-A7CC-DBA338EEEAC6}" destId="{04F4DA75-416A-4E0F-9BFD-C73B25B5F0B7}" srcOrd="0" destOrd="0" presId="urn:microsoft.com/office/officeart/2005/8/layout/hierarchy2"/>
    <dgm:cxn modelId="{3FA831B7-1D7A-4E67-A177-D0EC5F0BE58E}" type="presOf" srcId="{48EBAF97-F92C-4471-9E0B-B8F6E7EEE9B7}" destId="{709EEAAC-FB09-40CB-8011-0AEDE76C3C73}" srcOrd="0" destOrd="0" presId="urn:microsoft.com/office/officeart/2005/8/layout/hierarchy2"/>
    <dgm:cxn modelId="{BC263A1F-700A-42AC-940F-E14DDDAECE61}" srcId="{505C1975-E243-4997-B979-C33354EEC03C}" destId="{173775A8-A0D9-48C4-B464-85FCADCE306A}" srcOrd="0" destOrd="0" parTransId="{02519A07-B967-4307-83A1-E287AD2AB662}" sibTransId="{25C47007-30D7-4703-8C5D-4115868779CF}"/>
    <dgm:cxn modelId="{FA1A2920-8B36-4FC4-B99D-AEFBFFDE16E2}" type="presOf" srcId="{DA0AFA48-DE32-48B8-890F-E9F3C06178CA}" destId="{4B3642CD-A988-4356-AE03-529136EF3291}" srcOrd="0" destOrd="0" presId="urn:microsoft.com/office/officeart/2005/8/layout/hierarchy2"/>
    <dgm:cxn modelId="{BA0B6FDF-3BC0-45F6-89B1-3FA2871996A3}" type="presOf" srcId="{9806F1C8-EC77-4C8E-A0F2-1C3A76B53680}" destId="{6F4A2353-EC8C-4028-866B-0E26EF025C1B}" srcOrd="1" destOrd="0" presId="urn:microsoft.com/office/officeart/2005/8/layout/hierarchy2"/>
    <dgm:cxn modelId="{249BBEFE-3C8A-4824-9BC4-64496D1B2265}" srcId="{173775A8-A0D9-48C4-B464-85FCADCE306A}" destId="{E2563788-D552-4FCE-9B6B-21F8489835BF}" srcOrd="1" destOrd="0" parTransId="{0EBB0123-4714-4172-84D1-1E7B39AA3CBD}" sibTransId="{11EBB4B2-E1B6-43AE-9E44-1288E1A9C409}"/>
    <dgm:cxn modelId="{50C8517F-C1B4-4C63-8457-B73E5DC80767}" srcId="{F270B6BC-D1E1-4EE1-A7CC-DBA338EEEAC6}" destId="{3C19DBEE-3CCF-4163-8E63-1EFFF98378CF}" srcOrd="1" destOrd="0" parTransId="{10732207-EC73-40F9-875A-3226274D57BD}" sibTransId="{A636CA20-6EE3-46EA-B192-064FF30E5948}"/>
    <dgm:cxn modelId="{4587F2EF-7877-4B1D-974B-33008FEAF211}" srcId="{173775A8-A0D9-48C4-B464-85FCADCE306A}" destId="{CF9BA916-32FC-4AED-A7B0-FD0952510189}" srcOrd="2" destOrd="0" parTransId="{4E102955-C4C8-492E-BDCC-2271E3B8E312}" sibTransId="{74AD8232-52BE-44A3-98D1-FD11480DD7E1}"/>
    <dgm:cxn modelId="{EAD61614-1F10-45D6-9B9D-71C6CF4B67A7}" type="presOf" srcId="{505C1975-E243-4997-B979-C33354EEC03C}" destId="{B5CF9998-A3C7-483C-915A-32058F04F3E1}" srcOrd="0" destOrd="0" presId="urn:microsoft.com/office/officeart/2005/8/layout/hierarchy2"/>
    <dgm:cxn modelId="{4237F8D5-1927-446B-9422-C5B897F1B6F9}" type="presOf" srcId="{61DAF627-6B3C-4E15-84E8-26DD856663D6}" destId="{1D53DF17-45BC-4FB5-8CC0-259442F1CF6F}" srcOrd="0" destOrd="0" presId="urn:microsoft.com/office/officeart/2005/8/layout/hierarchy2"/>
    <dgm:cxn modelId="{D9EC4159-FD0C-4BF1-9262-23535DB8BB65}" type="presParOf" srcId="{B5CF9998-A3C7-483C-915A-32058F04F3E1}" destId="{90D6E001-173C-4746-B686-20C1F3EAAC3D}" srcOrd="0" destOrd="0" presId="urn:microsoft.com/office/officeart/2005/8/layout/hierarchy2"/>
    <dgm:cxn modelId="{22D6141C-61C6-4E07-93E3-D7F20ADED98F}" type="presParOf" srcId="{90D6E001-173C-4746-B686-20C1F3EAAC3D}" destId="{8CBC5E7B-7A0D-429D-ABCE-7D0FE6D24751}" srcOrd="0" destOrd="0" presId="urn:microsoft.com/office/officeart/2005/8/layout/hierarchy2"/>
    <dgm:cxn modelId="{19389A13-3F06-4B66-8B72-D91D5A3839F5}" type="presParOf" srcId="{90D6E001-173C-4746-B686-20C1F3EAAC3D}" destId="{A585B7F5-5C48-4918-948A-1E7057660367}" srcOrd="1" destOrd="0" presId="urn:microsoft.com/office/officeart/2005/8/layout/hierarchy2"/>
    <dgm:cxn modelId="{E9BAC7D1-21A7-4ECB-A2BF-0900E596BD47}" type="presParOf" srcId="{A585B7F5-5C48-4918-948A-1E7057660367}" destId="{709EEAAC-FB09-40CB-8011-0AEDE76C3C73}" srcOrd="0" destOrd="0" presId="urn:microsoft.com/office/officeart/2005/8/layout/hierarchy2"/>
    <dgm:cxn modelId="{FC89DD39-2D67-442E-B4B7-77A96F9C2163}" type="presParOf" srcId="{709EEAAC-FB09-40CB-8011-0AEDE76C3C73}" destId="{12365451-A97B-4C4E-8574-45F0AE7D3D14}" srcOrd="0" destOrd="0" presId="urn:microsoft.com/office/officeart/2005/8/layout/hierarchy2"/>
    <dgm:cxn modelId="{C80DF266-8991-497C-9D00-92D66860B2EA}" type="presParOf" srcId="{A585B7F5-5C48-4918-948A-1E7057660367}" destId="{26C72CFB-B0A0-4E97-8BBB-A573673E055F}" srcOrd="1" destOrd="0" presId="urn:microsoft.com/office/officeart/2005/8/layout/hierarchy2"/>
    <dgm:cxn modelId="{8DC50A66-97CD-46A5-88DC-30E1886F0A98}" type="presParOf" srcId="{26C72CFB-B0A0-4E97-8BBB-A573673E055F}" destId="{1D53DF17-45BC-4FB5-8CC0-259442F1CF6F}" srcOrd="0" destOrd="0" presId="urn:microsoft.com/office/officeart/2005/8/layout/hierarchy2"/>
    <dgm:cxn modelId="{7DBA5C0F-31D5-4054-97BE-845386E974C5}" type="presParOf" srcId="{26C72CFB-B0A0-4E97-8BBB-A573673E055F}" destId="{D4A0040E-3FF5-476A-868C-014DDDD7CE37}" srcOrd="1" destOrd="0" presId="urn:microsoft.com/office/officeart/2005/8/layout/hierarchy2"/>
    <dgm:cxn modelId="{6D7B61BB-7474-437B-A9AC-760A269CDE96}" type="presParOf" srcId="{A585B7F5-5C48-4918-948A-1E7057660367}" destId="{15F6FB95-A586-410F-9BBF-9C1F4D44A39E}" srcOrd="2" destOrd="0" presId="urn:microsoft.com/office/officeart/2005/8/layout/hierarchy2"/>
    <dgm:cxn modelId="{E14C8633-6CD5-40FD-9650-3DFD9D0E7C15}" type="presParOf" srcId="{15F6FB95-A586-410F-9BBF-9C1F4D44A39E}" destId="{EA823B6B-6941-4C96-9BF1-578CE8FC2F72}" srcOrd="0" destOrd="0" presId="urn:microsoft.com/office/officeart/2005/8/layout/hierarchy2"/>
    <dgm:cxn modelId="{D3651FDF-C86B-4C62-99E8-7825450DAD4B}" type="presParOf" srcId="{A585B7F5-5C48-4918-948A-1E7057660367}" destId="{D6990BF2-D671-4BEC-A28E-15A542E0C5C0}" srcOrd="3" destOrd="0" presId="urn:microsoft.com/office/officeart/2005/8/layout/hierarchy2"/>
    <dgm:cxn modelId="{52E1F0F6-55D4-4499-A78F-C1FC6DBE0EAD}" type="presParOf" srcId="{D6990BF2-D671-4BEC-A28E-15A542E0C5C0}" destId="{6E233A4F-890A-44BF-B4DD-852BD1B560F9}" srcOrd="0" destOrd="0" presId="urn:microsoft.com/office/officeart/2005/8/layout/hierarchy2"/>
    <dgm:cxn modelId="{BC36F5A4-669A-4E16-A977-B99BDCAA1AA2}" type="presParOf" srcId="{D6990BF2-D671-4BEC-A28E-15A542E0C5C0}" destId="{313DF7A0-7822-4495-81B6-6BB0D4F9ED72}" srcOrd="1" destOrd="0" presId="urn:microsoft.com/office/officeart/2005/8/layout/hierarchy2"/>
    <dgm:cxn modelId="{CE971B6A-AD85-441B-A6A6-6B5CE9C0D47F}" type="presParOf" srcId="{A585B7F5-5C48-4918-948A-1E7057660367}" destId="{9D182053-51CE-497F-8AF4-632512C474F8}" srcOrd="4" destOrd="0" presId="urn:microsoft.com/office/officeart/2005/8/layout/hierarchy2"/>
    <dgm:cxn modelId="{6B0DB799-DF92-4569-8060-C590D0A9B06B}" type="presParOf" srcId="{9D182053-51CE-497F-8AF4-632512C474F8}" destId="{C42A39C6-BB00-49A8-8C13-A309B09E5C06}" srcOrd="0" destOrd="0" presId="urn:microsoft.com/office/officeart/2005/8/layout/hierarchy2"/>
    <dgm:cxn modelId="{49A75D0F-C978-4449-AB21-3A2E5B1C5835}" type="presParOf" srcId="{A585B7F5-5C48-4918-948A-1E7057660367}" destId="{9D1A94C8-ACEB-41CE-9A4E-F9221E06BB78}" srcOrd="5" destOrd="0" presId="urn:microsoft.com/office/officeart/2005/8/layout/hierarchy2"/>
    <dgm:cxn modelId="{D541E893-E920-4E9A-B112-E85D8DD02931}" type="presParOf" srcId="{9D1A94C8-ACEB-41CE-9A4E-F9221E06BB78}" destId="{AEFB18CC-C740-4322-944E-31A7EE578299}" srcOrd="0" destOrd="0" presId="urn:microsoft.com/office/officeart/2005/8/layout/hierarchy2"/>
    <dgm:cxn modelId="{0AD9A1A3-ECE3-470F-B234-48F21C970569}" type="presParOf" srcId="{9D1A94C8-ACEB-41CE-9A4E-F9221E06BB78}" destId="{16F428C1-9550-4913-8AEC-B6A12276CABF}" srcOrd="1" destOrd="0" presId="urn:microsoft.com/office/officeart/2005/8/layout/hierarchy2"/>
    <dgm:cxn modelId="{27F285B3-E6C0-4353-A9DC-EC34DE4C4738}" type="presParOf" srcId="{B5CF9998-A3C7-483C-915A-32058F04F3E1}" destId="{3D1F05E4-20AD-45A5-AF2D-AA6AC8FD97F0}" srcOrd="1" destOrd="0" presId="urn:microsoft.com/office/officeart/2005/8/layout/hierarchy2"/>
    <dgm:cxn modelId="{04CA7BCE-593C-4566-8978-CAD57020715A}" type="presParOf" srcId="{3D1F05E4-20AD-45A5-AF2D-AA6AC8FD97F0}" destId="{04F4DA75-416A-4E0F-9BFD-C73B25B5F0B7}" srcOrd="0" destOrd="0" presId="urn:microsoft.com/office/officeart/2005/8/layout/hierarchy2"/>
    <dgm:cxn modelId="{C4C4D8DA-0548-4D7A-83C4-E2C54E320CC2}" type="presParOf" srcId="{3D1F05E4-20AD-45A5-AF2D-AA6AC8FD97F0}" destId="{3898CD75-F970-4221-BF35-B9C57E527BFC}" srcOrd="1" destOrd="0" presId="urn:microsoft.com/office/officeart/2005/8/layout/hierarchy2"/>
    <dgm:cxn modelId="{87FA20FC-3632-4227-909B-4C346AC74351}" type="presParOf" srcId="{3898CD75-F970-4221-BF35-B9C57E527BFC}" destId="{F04942FB-4E33-4C09-AD7D-CBB8421193EC}" srcOrd="0" destOrd="0" presId="urn:microsoft.com/office/officeart/2005/8/layout/hierarchy2"/>
    <dgm:cxn modelId="{5BE526E4-FB53-4041-828E-8258CFC839BD}" type="presParOf" srcId="{F04942FB-4E33-4C09-AD7D-CBB8421193EC}" destId="{6F4A2353-EC8C-4028-866B-0E26EF025C1B}" srcOrd="0" destOrd="0" presId="urn:microsoft.com/office/officeart/2005/8/layout/hierarchy2"/>
    <dgm:cxn modelId="{24FF796D-B38F-4077-96D1-7C3A4D166095}" type="presParOf" srcId="{3898CD75-F970-4221-BF35-B9C57E527BFC}" destId="{2F30A8ED-0B34-49D8-8433-64562EEAB88A}" srcOrd="1" destOrd="0" presId="urn:microsoft.com/office/officeart/2005/8/layout/hierarchy2"/>
    <dgm:cxn modelId="{89D3D0A3-E837-4928-89ED-4282C23B8F3E}" type="presParOf" srcId="{2F30A8ED-0B34-49D8-8433-64562EEAB88A}" destId="{05F37039-DB6E-4151-BBE6-017B2C04B24D}" srcOrd="0" destOrd="0" presId="urn:microsoft.com/office/officeart/2005/8/layout/hierarchy2"/>
    <dgm:cxn modelId="{D3CBBE3F-0790-4724-B7E2-C4AEDBDA9F12}" type="presParOf" srcId="{2F30A8ED-0B34-49D8-8433-64562EEAB88A}" destId="{1D7907CE-5879-4C2F-B54B-57233A9B0B80}" srcOrd="1" destOrd="0" presId="urn:microsoft.com/office/officeart/2005/8/layout/hierarchy2"/>
    <dgm:cxn modelId="{676D0B1A-3CDF-445E-A2CB-CDF4E31282A5}" type="presParOf" srcId="{3898CD75-F970-4221-BF35-B9C57E527BFC}" destId="{61305E2D-A2E6-49F3-A52E-C6C9B54ECB5D}" srcOrd="2" destOrd="0" presId="urn:microsoft.com/office/officeart/2005/8/layout/hierarchy2"/>
    <dgm:cxn modelId="{CC956024-5FE3-4DF3-A7A8-AF6312214A45}" type="presParOf" srcId="{61305E2D-A2E6-49F3-A52E-C6C9B54ECB5D}" destId="{720EFA59-2A6D-46CC-ACFE-23984B2280FA}" srcOrd="0" destOrd="0" presId="urn:microsoft.com/office/officeart/2005/8/layout/hierarchy2"/>
    <dgm:cxn modelId="{11E34CD9-36B8-4704-96B1-28AA0BE08A60}" type="presParOf" srcId="{3898CD75-F970-4221-BF35-B9C57E527BFC}" destId="{76B93447-B23E-4AB4-BE94-01E9C4F04D80}" srcOrd="3" destOrd="0" presId="urn:microsoft.com/office/officeart/2005/8/layout/hierarchy2"/>
    <dgm:cxn modelId="{4DE6E9A7-CC13-4A6C-9CAC-BC3728267C64}" type="presParOf" srcId="{76B93447-B23E-4AB4-BE94-01E9C4F04D80}" destId="{76076287-5212-4A0A-851A-11519CB8CE8B}" srcOrd="0" destOrd="0" presId="urn:microsoft.com/office/officeart/2005/8/layout/hierarchy2"/>
    <dgm:cxn modelId="{4BEB0CE6-B077-4CF1-96CF-879E6FD29D11}" type="presParOf" srcId="{76B93447-B23E-4AB4-BE94-01E9C4F04D80}" destId="{1706F253-2A12-4058-98B1-A8A499D3E277}" srcOrd="1" destOrd="0" presId="urn:microsoft.com/office/officeart/2005/8/layout/hierarchy2"/>
    <dgm:cxn modelId="{178F133A-1872-4F0B-8BFD-A9CD2155C2E1}" type="presParOf" srcId="{3898CD75-F970-4221-BF35-B9C57E527BFC}" destId="{958844BF-97AF-48DB-BBFB-6C76C1DA82DD}" srcOrd="4" destOrd="0" presId="urn:microsoft.com/office/officeart/2005/8/layout/hierarchy2"/>
    <dgm:cxn modelId="{EA2F6A2B-2580-4EEF-B564-7ECDD5D48CA2}" type="presParOf" srcId="{958844BF-97AF-48DB-BBFB-6C76C1DA82DD}" destId="{A096DC84-D781-4210-A3CA-A708E34C2A27}" srcOrd="0" destOrd="0" presId="urn:microsoft.com/office/officeart/2005/8/layout/hierarchy2"/>
    <dgm:cxn modelId="{20E717C8-BA07-418F-9031-6FA5D08FD53E}" type="presParOf" srcId="{3898CD75-F970-4221-BF35-B9C57E527BFC}" destId="{76A127FA-9AA8-4682-8E0D-FA8452D177DB}" srcOrd="5" destOrd="0" presId="urn:microsoft.com/office/officeart/2005/8/layout/hierarchy2"/>
    <dgm:cxn modelId="{7139BE26-3F3B-4977-9365-CA5EBD37A766}" type="presParOf" srcId="{76A127FA-9AA8-4682-8E0D-FA8452D177DB}" destId="{4B3642CD-A988-4356-AE03-529136EF3291}" srcOrd="0" destOrd="0" presId="urn:microsoft.com/office/officeart/2005/8/layout/hierarchy2"/>
    <dgm:cxn modelId="{04A5CE9D-5D1F-4A56-A08B-21FCFBE6044E}" type="presParOf" srcId="{76A127FA-9AA8-4682-8E0D-FA8452D177DB}" destId="{9F37D12D-5EC5-4B5E-AF43-8906688A3AD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C994E8-CF23-443C-9387-41B325E477B8}" type="doc">
      <dgm:prSet loTypeId="urn:microsoft.com/office/officeart/2005/8/layout/gear1" loCatId="cycle" qsTypeId="urn:microsoft.com/office/officeart/2005/8/quickstyle/simple5" qsCatId="simple" csTypeId="urn:microsoft.com/office/officeart/2005/8/colors/accent1_1" csCatId="accent1" phldr="1"/>
      <dgm:spPr/>
    </dgm:pt>
    <dgm:pt modelId="{C43F7079-5C55-41EE-B4BB-DCF03440021E}">
      <dgm:prSet/>
      <dgm:spPr/>
      <dgm:t>
        <a:bodyPr/>
        <a:lstStyle/>
        <a:p>
          <a:r>
            <a:rPr lang="pt-PT" dirty="0" smtClean="0"/>
            <a:t>6 Testes</a:t>
          </a:r>
          <a:endParaRPr lang="pt-PT" dirty="0"/>
        </a:p>
      </dgm:t>
    </dgm:pt>
    <dgm:pt modelId="{861827B0-EE2B-449B-AC94-3156CD0583B5}" type="parTrans" cxnId="{EC4DE300-E44B-435E-9512-33EDB05A6187}">
      <dgm:prSet/>
      <dgm:spPr/>
      <dgm:t>
        <a:bodyPr/>
        <a:lstStyle/>
        <a:p>
          <a:endParaRPr lang="pt-PT"/>
        </a:p>
      </dgm:t>
    </dgm:pt>
    <dgm:pt modelId="{FED4AE65-11A7-4199-962A-0E0E89E36500}" type="sibTrans" cxnId="{EC4DE300-E44B-435E-9512-33EDB05A6187}">
      <dgm:prSet/>
      <dgm:spPr/>
      <dgm:t>
        <a:bodyPr/>
        <a:lstStyle/>
        <a:p>
          <a:endParaRPr lang="pt-PT"/>
        </a:p>
      </dgm:t>
    </dgm:pt>
    <dgm:pt modelId="{40A58D42-589D-493D-9EDB-568F77D74F91}">
      <dgm:prSet/>
      <dgm:spPr/>
      <dgm:t>
        <a:bodyPr/>
        <a:lstStyle/>
        <a:p>
          <a:r>
            <a:rPr lang="pt-PT" dirty="0" smtClean="0"/>
            <a:t>3 Indivíduos</a:t>
          </a:r>
          <a:endParaRPr lang="pt-PT" dirty="0"/>
        </a:p>
      </dgm:t>
    </dgm:pt>
    <dgm:pt modelId="{1E4A8A81-AFE5-41C8-B4BF-37CFB451BE73}" type="parTrans" cxnId="{25566A65-7408-4984-80A7-49DDCD2EC8EA}">
      <dgm:prSet/>
      <dgm:spPr/>
      <dgm:t>
        <a:bodyPr/>
        <a:lstStyle/>
        <a:p>
          <a:endParaRPr lang="pt-PT"/>
        </a:p>
      </dgm:t>
    </dgm:pt>
    <dgm:pt modelId="{35DED941-4A16-4915-9485-00F470C36FC8}" type="sibTrans" cxnId="{25566A65-7408-4984-80A7-49DDCD2EC8EA}">
      <dgm:prSet/>
      <dgm:spPr/>
      <dgm:t>
        <a:bodyPr/>
        <a:lstStyle/>
        <a:p>
          <a:endParaRPr lang="pt-PT"/>
        </a:p>
      </dgm:t>
    </dgm:pt>
    <dgm:pt modelId="{E6886664-572D-492F-9693-1067BBEDDC4B}">
      <dgm:prSet/>
      <dgm:spPr/>
      <dgm:t>
        <a:bodyPr/>
        <a:lstStyle/>
        <a:p>
          <a:r>
            <a:rPr lang="pt-PT" dirty="0" smtClean="0"/>
            <a:t>23 Descritores</a:t>
          </a:r>
          <a:endParaRPr lang="pt-PT" dirty="0"/>
        </a:p>
      </dgm:t>
    </dgm:pt>
    <dgm:pt modelId="{D02F6CEC-FBEF-40F4-8266-744876893B10}" type="parTrans" cxnId="{C4F4FB1C-3C7E-45E8-A341-12101626439A}">
      <dgm:prSet/>
      <dgm:spPr/>
      <dgm:t>
        <a:bodyPr/>
        <a:lstStyle/>
        <a:p>
          <a:endParaRPr lang="pt-PT"/>
        </a:p>
      </dgm:t>
    </dgm:pt>
    <dgm:pt modelId="{D09F5159-C88A-43DF-B0B2-7BD47BD28E8C}" type="sibTrans" cxnId="{C4F4FB1C-3C7E-45E8-A341-12101626439A}">
      <dgm:prSet/>
      <dgm:spPr/>
      <dgm:t>
        <a:bodyPr/>
        <a:lstStyle/>
        <a:p>
          <a:endParaRPr lang="pt-PT"/>
        </a:p>
      </dgm:t>
    </dgm:pt>
    <dgm:pt modelId="{D4AEDBB3-E054-4778-9737-8D785470F5FC}" type="pres">
      <dgm:prSet presAssocID="{B8C994E8-CF23-443C-9387-41B325E477B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878224-4617-485D-89AF-77D802A4E591}" type="pres">
      <dgm:prSet presAssocID="{40A58D42-589D-493D-9EDB-568F77D74F9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DC466B4-7EB8-4537-9A46-ED541DAE1E0E}" type="pres">
      <dgm:prSet presAssocID="{40A58D42-589D-493D-9EDB-568F77D74F91}" presName="gear1srcNode" presStyleLbl="node1" presStyleIdx="0" presStyleCnt="3"/>
      <dgm:spPr/>
      <dgm:t>
        <a:bodyPr/>
        <a:lstStyle/>
        <a:p>
          <a:endParaRPr lang="pt-PT"/>
        </a:p>
      </dgm:t>
    </dgm:pt>
    <dgm:pt modelId="{05A53D40-CD36-43A5-B4F3-DE39C92EDF04}" type="pres">
      <dgm:prSet presAssocID="{40A58D42-589D-493D-9EDB-568F77D74F91}" presName="gear1dstNode" presStyleLbl="node1" presStyleIdx="0" presStyleCnt="3"/>
      <dgm:spPr/>
      <dgm:t>
        <a:bodyPr/>
        <a:lstStyle/>
        <a:p>
          <a:endParaRPr lang="pt-PT"/>
        </a:p>
      </dgm:t>
    </dgm:pt>
    <dgm:pt modelId="{0B347107-AEB4-4288-9B74-643C6F7BDC9F}" type="pres">
      <dgm:prSet presAssocID="{C43F7079-5C55-41EE-B4BB-DCF03440021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BD8596-D0D7-4BAA-B4C5-4D242C44AB66}" type="pres">
      <dgm:prSet presAssocID="{C43F7079-5C55-41EE-B4BB-DCF03440021E}" presName="gear2srcNode" presStyleLbl="node1" presStyleIdx="1" presStyleCnt="3"/>
      <dgm:spPr/>
      <dgm:t>
        <a:bodyPr/>
        <a:lstStyle/>
        <a:p>
          <a:endParaRPr lang="pt-PT"/>
        </a:p>
      </dgm:t>
    </dgm:pt>
    <dgm:pt modelId="{357313D4-5E90-45B1-A462-AC81E731DA23}" type="pres">
      <dgm:prSet presAssocID="{C43F7079-5C55-41EE-B4BB-DCF03440021E}" presName="gear2dstNode" presStyleLbl="node1" presStyleIdx="1" presStyleCnt="3"/>
      <dgm:spPr/>
      <dgm:t>
        <a:bodyPr/>
        <a:lstStyle/>
        <a:p>
          <a:endParaRPr lang="pt-PT"/>
        </a:p>
      </dgm:t>
    </dgm:pt>
    <dgm:pt modelId="{ECAA5CBE-68CD-40BB-AE05-DD04017B6E1B}" type="pres">
      <dgm:prSet presAssocID="{E6886664-572D-492F-9693-1067BBEDDC4B}" presName="gear3" presStyleLbl="node1" presStyleIdx="2" presStyleCnt="3"/>
      <dgm:spPr/>
      <dgm:t>
        <a:bodyPr/>
        <a:lstStyle/>
        <a:p>
          <a:endParaRPr lang="pt-PT"/>
        </a:p>
      </dgm:t>
    </dgm:pt>
    <dgm:pt modelId="{B653D599-7E47-4C2A-B2FC-A4E7847628B7}" type="pres">
      <dgm:prSet presAssocID="{E6886664-572D-492F-9693-1067BBEDDC4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DEB5BF-A7C0-4F37-A153-94FCA4969912}" type="pres">
      <dgm:prSet presAssocID="{E6886664-572D-492F-9693-1067BBEDDC4B}" presName="gear3srcNode" presStyleLbl="node1" presStyleIdx="2" presStyleCnt="3"/>
      <dgm:spPr/>
      <dgm:t>
        <a:bodyPr/>
        <a:lstStyle/>
        <a:p>
          <a:endParaRPr lang="pt-PT"/>
        </a:p>
      </dgm:t>
    </dgm:pt>
    <dgm:pt modelId="{6E1B442A-E295-4B54-A701-BE302F8748A5}" type="pres">
      <dgm:prSet presAssocID="{E6886664-572D-492F-9693-1067BBEDDC4B}" presName="gear3dstNode" presStyleLbl="node1" presStyleIdx="2" presStyleCnt="3"/>
      <dgm:spPr/>
      <dgm:t>
        <a:bodyPr/>
        <a:lstStyle/>
        <a:p>
          <a:endParaRPr lang="pt-PT"/>
        </a:p>
      </dgm:t>
    </dgm:pt>
    <dgm:pt modelId="{4F4353E3-9E05-4840-90DB-38D322E56A31}" type="pres">
      <dgm:prSet presAssocID="{35DED941-4A16-4915-9485-00F470C36FC8}" presName="connector1" presStyleLbl="sibTrans2D1" presStyleIdx="0" presStyleCnt="3"/>
      <dgm:spPr/>
      <dgm:t>
        <a:bodyPr/>
        <a:lstStyle/>
        <a:p>
          <a:endParaRPr lang="pt-PT"/>
        </a:p>
      </dgm:t>
    </dgm:pt>
    <dgm:pt modelId="{74AA28C9-039C-4FAE-A31D-02F138FFA163}" type="pres">
      <dgm:prSet presAssocID="{FED4AE65-11A7-4199-962A-0E0E89E36500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67029698-5CFC-442C-AC04-84E94DA9A0F1}" type="pres">
      <dgm:prSet presAssocID="{D09F5159-C88A-43DF-B0B2-7BD47BD28E8C}" presName="connector3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B2D63E17-0A6D-4554-85D8-2BBE7F01CD59}" type="presOf" srcId="{FED4AE65-11A7-4199-962A-0E0E89E36500}" destId="{74AA28C9-039C-4FAE-A31D-02F138FFA163}" srcOrd="0" destOrd="0" presId="urn:microsoft.com/office/officeart/2005/8/layout/gear1"/>
    <dgm:cxn modelId="{90AC2F4F-86F0-41F0-8C27-440535D5BEC0}" type="presOf" srcId="{E6886664-572D-492F-9693-1067BBEDDC4B}" destId="{B653D599-7E47-4C2A-B2FC-A4E7847628B7}" srcOrd="1" destOrd="0" presId="urn:microsoft.com/office/officeart/2005/8/layout/gear1"/>
    <dgm:cxn modelId="{6D3D746A-D3AB-483F-B76B-EC67925BA26A}" type="presOf" srcId="{D09F5159-C88A-43DF-B0B2-7BD47BD28E8C}" destId="{67029698-5CFC-442C-AC04-84E94DA9A0F1}" srcOrd="0" destOrd="0" presId="urn:microsoft.com/office/officeart/2005/8/layout/gear1"/>
    <dgm:cxn modelId="{EC4DE300-E44B-435E-9512-33EDB05A6187}" srcId="{B8C994E8-CF23-443C-9387-41B325E477B8}" destId="{C43F7079-5C55-41EE-B4BB-DCF03440021E}" srcOrd="1" destOrd="0" parTransId="{861827B0-EE2B-449B-AC94-3156CD0583B5}" sibTransId="{FED4AE65-11A7-4199-962A-0E0E89E36500}"/>
    <dgm:cxn modelId="{9D0BBF96-6F6F-4EB8-86E2-EBFD9968633E}" type="presOf" srcId="{E6886664-572D-492F-9693-1067BBEDDC4B}" destId="{B1DEB5BF-A7C0-4F37-A153-94FCA4969912}" srcOrd="2" destOrd="0" presId="urn:microsoft.com/office/officeart/2005/8/layout/gear1"/>
    <dgm:cxn modelId="{AEF0AC06-5F60-4938-9CF0-BA2205B62639}" type="presOf" srcId="{40A58D42-589D-493D-9EDB-568F77D74F91}" destId="{6DC466B4-7EB8-4537-9A46-ED541DAE1E0E}" srcOrd="1" destOrd="0" presId="urn:microsoft.com/office/officeart/2005/8/layout/gear1"/>
    <dgm:cxn modelId="{25566A65-7408-4984-80A7-49DDCD2EC8EA}" srcId="{B8C994E8-CF23-443C-9387-41B325E477B8}" destId="{40A58D42-589D-493D-9EDB-568F77D74F91}" srcOrd="0" destOrd="0" parTransId="{1E4A8A81-AFE5-41C8-B4BF-37CFB451BE73}" sibTransId="{35DED941-4A16-4915-9485-00F470C36FC8}"/>
    <dgm:cxn modelId="{C4F4FB1C-3C7E-45E8-A341-12101626439A}" srcId="{B8C994E8-CF23-443C-9387-41B325E477B8}" destId="{E6886664-572D-492F-9693-1067BBEDDC4B}" srcOrd="2" destOrd="0" parTransId="{D02F6CEC-FBEF-40F4-8266-744876893B10}" sibTransId="{D09F5159-C88A-43DF-B0B2-7BD47BD28E8C}"/>
    <dgm:cxn modelId="{79181E13-FCD2-498E-B1D3-F38572DC8E2F}" type="presOf" srcId="{E6886664-572D-492F-9693-1067BBEDDC4B}" destId="{6E1B442A-E295-4B54-A701-BE302F8748A5}" srcOrd="3" destOrd="0" presId="urn:microsoft.com/office/officeart/2005/8/layout/gear1"/>
    <dgm:cxn modelId="{03140E5A-7036-49F1-A883-36D68511B08E}" type="presOf" srcId="{C43F7079-5C55-41EE-B4BB-DCF03440021E}" destId="{357313D4-5E90-45B1-A462-AC81E731DA23}" srcOrd="2" destOrd="0" presId="urn:microsoft.com/office/officeart/2005/8/layout/gear1"/>
    <dgm:cxn modelId="{6C9F335C-A8D8-4CEB-A4CD-AB2882540673}" type="presOf" srcId="{E6886664-572D-492F-9693-1067BBEDDC4B}" destId="{ECAA5CBE-68CD-40BB-AE05-DD04017B6E1B}" srcOrd="0" destOrd="0" presId="urn:microsoft.com/office/officeart/2005/8/layout/gear1"/>
    <dgm:cxn modelId="{FAADA7B9-4238-43E8-AD8F-428B41BD050E}" type="presOf" srcId="{C43F7079-5C55-41EE-B4BB-DCF03440021E}" destId="{0B347107-AEB4-4288-9B74-643C6F7BDC9F}" srcOrd="0" destOrd="0" presId="urn:microsoft.com/office/officeart/2005/8/layout/gear1"/>
    <dgm:cxn modelId="{45F6ACC8-267D-4705-8CAC-5DDBA219DA4F}" type="presOf" srcId="{40A58D42-589D-493D-9EDB-568F77D74F91}" destId="{05A53D40-CD36-43A5-B4F3-DE39C92EDF04}" srcOrd="2" destOrd="0" presId="urn:microsoft.com/office/officeart/2005/8/layout/gear1"/>
    <dgm:cxn modelId="{FC5AFF47-D464-45B9-986D-ED7A55EBEC24}" type="presOf" srcId="{B8C994E8-CF23-443C-9387-41B325E477B8}" destId="{D4AEDBB3-E054-4778-9737-8D785470F5FC}" srcOrd="0" destOrd="0" presId="urn:microsoft.com/office/officeart/2005/8/layout/gear1"/>
    <dgm:cxn modelId="{5287F19B-B587-4939-B358-1ABE7EF99B1D}" type="presOf" srcId="{C43F7079-5C55-41EE-B4BB-DCF03440021E}" destId="{11BD8596-D0D7-4BAA-B4C5-4D242C44AB66}" srcOrd="1" destOrd="0" presId="urn:microsoft.com/office/officeart/2005/8/layout/gear1"/>
    <dgm:cxn modelId="{BE346468-A704-480C-A862-78E24061324A}" type="presOf" srcId="{40A58D42-589D-493D-9EDB-568F77D74F91}" destId="{41878224-4617-485D-89AF-77D802A4E591}" srcOrd="0" destOrd="0" presId="urn:microsoft.com/office/officeart/2005/8/layout/gear1"/>
    <dgm:cxn modelId="{0F62B9F2-5EFD-4842-853F-48119C6BB866}" type="presOf" srcId="{35DED941-4A16-4915-9485-00F470C36FC8}" destId="{4F4353E3-9E05-4840-90DB-38D322E56A31}" srcOrd="0" destOrd="0" presId="urn:microsoft.com/office/officeart/2005/8/layout/gear1"/>
    <dgm:cxn modelId="{4AB2B2B8-4AFB-4E8F-A25F-817F9109653F}" type="presParOf" srcId="{D4AEDBB3-E054-4778-9737-8D785470F5FC}" destId="{41878224-4617-485D-89AF-77D802A4E591}" srcOrd="0" destOrd="0" presId="urn:microsoft.com/office/officeart/2005/8/layout/gear1"/>
    <dgm:cxn modelId="{8629E276-4818-47C9-AE1C-C95021D4AEF8}" type="presParOf" srcId="{D4AEDBB3-E054-4778-9737-8D785470F5FC}" destId="{6DC466B4-7EB8-4537-9A46-ED541DAE1E0E}" srcOrd="1" destOrd="0" presId="urn:microsoft.com/office/officeart/2005/8/layout/gear1"/>
    <dgm:cxn modelId="{2DE2151E-0EE0-4085-A1D5-E1DCCE0AAC9F}" type="presParOf" srcId="{D4AEDBB3-E054-4778-9737-8D785470F5FC}" destId="{05A53D40-CD36-43A5-B4F3-DE39C92EDF04}" srcOrd="2" destOrd="0" presId="urn:microsoft.com/office/officeart/2005/8/layout/gear1"/>
    <dgm:cxn modelId="{A720A7A2-8C34-4EB5-8418-6655B06DE31B}" type="presParOf" srcId="{D4AEDBB3-E054-4778-9737-8D785470F5FC}" destId="{0B347107-AEB4-4288-9B74-643C6F7BDC9F}" srcOrd="3" destOrd="0" presId="urn:microsoft.com/office/officeart/2005/8/layout/gear1"/>
    <dgm:cxn modelId="{5AE910BA-B440-416D-814C-53090CBDF010}" type="presParOf" srcId="{D4AEDBB3-E054-4778-9737-8D785470F5FC}" destId="{11BD8596-D0D7-4BAA-B4C5-4D242C44AB66}" srcOrd="4" destOrd="0" presId="urn:microsoft.com/office/officeart/2005/8/layout/gear1"/>
    <dgm:cxn modelId="{FC491B71-5818-4AF1-A058-6FFA0752D92B}" type="presParOf" srcId="{D4AEDBB3-E054-4778-9737-8D785470F5FC}" destId="{357313D4-5E90-45B1-A462-AC81E731DA23}" srcOrd="5" destOrd="0" presId="urn:microsoft.com/office/officeart/2005/8/layout/gear1"/>
    <dgm:cxn modelId="{0B4C9763-63AB-4CFB-A566-7ABFACA3BD4C}" type="presParOf" srcId="{D4AEDBB3-E054-4778-9737-8D785470F5FC}" destId="{ECAA5CBE-68CD-40BB-AE05-DD04017B6E1B}" srcOrd="6" destOrd="0" presId="urn:microsoft.com/office/officeart/2005/8/layout/gear1"/>
    <dgm:cxn modelId="{C2D23075-2AF1-4E4C-9D91-A035C6AF5E0D}" type="presParOf" srcId="{D4AEDBB3-E054-4778-9737-8D785470F5FC}" destId="{B653D599-7E47-4C2A-B2FC-A4E7847628B7}" srcOrd="7" destOrd="0" presId="urn:microsoft.com/office/officeart/2005/8/layout/gear1"/>
    <dgm:cxn modelId="{4D0D0FEA-EB58-49E2-9121-EEDE06E3CD7D}" type="presParOf" srcId="{D4AEDBB3-E054-4778-9737-8D785470F5FC}" destId="{B1DEB5BF-A7C0-4F37-A153-94FCA4969912}" srcOrd="8" destOrd="0" presId="urn:microsoft.com/office/officeart/2005/8/layout/gear1"/>
    <dgm:cxn modelId="{3A61FD09-B3EB-4237-85AA-DED14A0B2A2C}" type="presParOf" srcId="{D4AEDBB3-E054-4778-9737-8D785470F5FC}" destId="{6E1B442A-E295-4B54-A701-BE302F8748A5}" srcOrd="9" destOrd="0" presId="urn:microsoft.com/office/officeart/2005/8/layout/gear1"/>
    <dgm:cxn modelId="{F4177ADC-FCCA-4A78-BDCC-4E2C39A29F7F}" type="presParOf" srcId="{D4AEDBB3-E054-4778-9737-8D785470F5FC}" destId="{4F4353E3-9E05-4840-90DB-38D322E56A31}" srcOrd="10" destOrd="0" presId="urn:microsoft.com/office/officeart/2005/8/layout/gear1"/>
    <dgm:cxn modelId="{3E448ED8-B944-4A70-98EF-DF1F2D8345C8}" type="presParOf" srcId="{D4AEDBB3-E054-4778-9737-8D785470F5FC}" destId="{74AA28C9-039C-4FAE-A31D-02F138FFA163}" srcOrd="11" destOrd="0" presId="urn:microsoft.com/office/officeart/2005/8/layout/gear1"/>
    <dgm:cxn modelId="{F494C745-8A48-4205-8F5F-138B22DD1176}" type="presParOf" srcId="{D4AEDBB3-E054-4778-9737-8D785470F5FC}" destId="{67029698-5CFC-442C-AC04-84E94DA9A0F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1574E8-B276-4704-976F-76861B28A0B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AD65E14-56C4-406B-B9A9-A827B7B5AB1B}">
      <dgm:prSet phldrT="[Texto]"/>
      <dgm:spPr/>
      <dgm:t>
        <a:bodyPr/>
        <a:lstStyle/>
        <a:p>
          <a:r>
            <a:rPr lang="pt-PT" dirty="0" smtClean="0"/>
            <a:t>Quais os melhores descritores que distinguem cada individuo?</a:t>
          </a:r>
          <a:endParaRPr lang="pt-PT" dirty="0"/>
        </a:p>
      </dgm:t>
    </dgm:pt>
    <dgm:pt modelId="{B06F7A56-A694-4D33-AED9-20C0AB3EB490}" type="parTrans" cxnId="{33AB929B-0378-43C6-BF2B-E5885EA1A734}">
      <dgm:prSet/>
      <dgm:spPr/>
      <dgm:t>
        <a:bodyPr/>
        <a:lstStyle/>
        <a:p>
          <a:endParaRPr lang="pt-PT"/>
        </a:p>
      </dgm:t>
    </dgm:pt>
    <dgm:pt modelId="{E60752D6-651A-4F06-90B9-FFB004FEB11E}" type="sibTrans" cxnId="{33AB929B-0378-43C6-BF2B-E5885EA1A734}">
      <dgm:prSet/>
      <dgm:spPr/>
      <dgm:t>
        <a:bodyPr/>
        <a:lstStyle/>
        <a:p>
          <a:endParaRPr lang="pt-PT"/>
        </a:p>
      </dgm:t>
    </dgm:pt>
    <dgm:pt modelId="{E1C13308-5F44-4F52-8D02-493F6AC71930}">
      <dgm:prSet phldrT="[Texto]"/>
      <dgm:spPr/>
      <dgm:t>
        <a:bodyPr/>
        <a:lstStyle/>
        <a:p>
          <a:r>
            <a:rPr lang="pt-PT" dirty="0" smtClean="0"/>
            <a:t>1ª Fase </a:t>
          </a:r>
          <a:endParaRPr lang="pt-PT" dirty="0"/>
        </a:p>
      </dgm:t>
    </dgm:pt>
    <dgm:pt modelId="{C04E7064-1C4A-4608-AEA9-07ED122964E9}" type="parTrans" cxnId="{0EC0A3F5-36B7-4493-9138-A10089679A17}">
      <dgm:prSet/>
      <dgm:spPr/>
      <dgm:t>
        <a:bodyPr/>
        <a:lstStyle/>
        <a:p>
          <a:endParaRPr lang="pt-PT"/>
        </a:p>
      </dgm:t>
    </dgm:pt>
    <dgm:pt modelId="{524CD497-299C-47BA-874F-6585EF3E6412}" type="sibTrans" cxnId="{0EC0A3F5-36B7-4493-9138-A10089679A17}">
      <dgm:prSet/>
      <dgm:spPr/>
      <dgm:t>
        <a:bodyPr/>
        <a:lstStyle/>
        <a:p>
          <a:endParaRPr lang="pt-PT"/>
        </a:p>
      </dgm:t>
    </dgm:pt>
    <dgm:pt modelId="{66BE209A-8B6D-461A-829B-2EFB367F8EFA}" type="pres">
      <dgm:prSet presAssocID="{3B1574E8-B276-4704-976F-76861B28A0B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501EBA9B-9F12-47EF-A0B4-B5EA2FE2D6A6}" type="pres">
      <dgm:prSet presAssocID="{BAD65E14-56C4-406B-B9A9-A827B7B5AB1B}" presName="horFlow" presStyleCnt="0"/>
      <dgm:spPr/>
    </dgm:pt>
    <dgm:pt modelId="{CEA5BB12-9B17-41C3-9557-D12384B94B2E}" type="pres">
      <dgm:prSet presAssocID="{BAD65E14-56C4-406B-B9A9-A827B7B5AB1B}" presName="bigChev" presStyleLbl="node1" presStyleIdx="0" presStyleCnt="1"/>
      <dgm:spPr/>
      <dgm:t>
        <a:bodyPr/>
        <a:lstStyle/>
        <a:p>
          <a:endParaRPr lang="pt-PT"/>
        </a:p>
      </dgm:t>
    </dgm:pt>
    <dgm:pt modelId="{EBAC8883-CC80-465A-8DAE-DA68B7CEE63F}" type="pres">
      <dgm:prSet presAssocID="{C04E7064-1C4A-4608-AEA9-07ED122964E9}" presName="parTrans" presStyleCnt="0"/>
      <dgm:spPr/>
    </dgm:pt>
    <dgm:pt modelId="{80E24E23-1E4C-4AEE-9D21-F968FD999360}" type="pres">
      <dgm:prSet presAssocID="{E1C13308-5F44-4F52-8D02-493F6AC71930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E1BDC62-4BD4-4389-A402-A35CE0CB2862}" type="presOf" srcId="{3B1574E8-B276-4704-976F-76861B28A0B3}" destId="{66BE209A-8B6D-461A-829B-2EFB367F8EFA}" srcOrd="0" destOrd="0" presId="urn:microsoft.com/office/officeart/2005/8/layout/lProcess3"/>
    <dgm:cxn modelId="{D0C53676-B206-4F24-8B48-9E3EE28B2B46}" type="presOf" srcId="{E1C13308-5F44-4F52-8D02-493F6AC71930}" destId="{80E24E23-1E4C-4AEE-9D21-F968FD999360}" srcOrd="0" destOrd="0" presId="urn:microsoft.com/office/officeart/2005/8/layout/lProcess3"/>
    <dgm:cxn modelId="{0EC0A3F5-36B7-4493-9138-A10089679A17}" srcId="{BAD65E14-56C4-406B-B9A9-A827B7B5AB1B}" destId="{E1C13308-5F44-4F52-8D02-493F6AC71930}" srcOrd="0" destOrd="0" parTransId="{C04E7064-1C4A-4608-AEA9-07ED122964E9}" sibTransId="{524CD497-299C-47BA-874F-6585EF3E6412}"/>
    <dgm:cxn modelId="{E8E80C86-AA1B-4263-8DE2-048BF384CA1F}" type="presOf" srcId="{BAD65E14-56C4-406B-B9A9-A827B7B5AB1B}" destId="{CEA5BB12-9B17-41C3-9557-D12384B94B2E}" srcOrd="0" destOrd="0" presId="urn:microsoft.com/office/officeart/2005/8/layout/lProcess3"/>
    <dgm:cxn modelId="{33AB929B-0378-43C6-BF2B-E5885EA1A734}" srcId="{3B1574E8-B276-4704-976F-76861B28A0B3}" destId="{BAD65E14-56C4-406B-B9A9-A827B7B5AB1B}" srcOrd="0" destOrd="0" parTransId="{B06F7A56-A694-4D33-AED9-20C0AB3EB490}" sibTransId="{E60752D6-651A-4F06-90B9-FFB004FEB11E}"/>
    <dgm:cxn modelId="{BC7D6B15-1E45-4DA8-9621-8403410F4BB7}" type="presParOf" srcId="{66BE209A-8B6D-461A-829B-2EFB367F8EFA}" destId="{501EBA9B-9F12-47EF-A0B4-B5EA2FE2D6A6}" srcOrd="0" destOrd="0" presId="urn:microsoft.com/office/officeart/2005/8/layout/lProcess3"/>
    <dgm:cxn modelId="{55A5D168-674F-4A1B-A427-1C1890085E65}" type="presParOf" srcId="{501EBA9B-9F12-47EF-A0B4-B5EA2FE2D6A6}" destId="{CEA5BB12-9B17-41C3-9557-D12384B94B2E}" srcOrd="0" destOrd="0" presId="urn:microsoft.com/office/officeart/2005/8/layout/lProcess3"/>
    <dgm:cxn modelId="{1B860398-8342-4A44-9BCA-2A818468B5D1}" type="presParOf" srcId="{501EBA9B-9F12-47EF-A0B4-B5EA2FE2D6A6}" destId="{EBAC8883-CC80-465A-8DAE-DA68B7CEE63F}" srcOrd="1" destOrd="0" presId="urn:microsoft.com/office/officeart/2005/8/layout/lProcess3"/>
    <dgm:cxn modelId="{462D9A7F-1DA1-4A67-BD38-1A2D2DEDBF8E}" type="presParOf" srcId="{501EBA9B-9F12-47EF-A0B4-B5EA2FE2D6A6}" destId="{80E24E23-1E4C-4AEE-9D21-F968FD999360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B07FD0-6755-461B-8973-7A8D67EB2901}" type="doc">
      <dgm:prSet loTypeId="urn:microsoft.com/office/officeart/2005/8/layout/bProcess2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FB8BEE93-B893-448A-8EBC-6388E1583E6C}">
      <dgm:prSet phldrT="[Texto]"/>
      <dgm:spPr/>
      <dgm:t>
        <a:bodyPr/>
        <a:lstStyle/>
        <a:p>
          <a:r>
            <a:rPr lang="pt-PT" dirty="0" smtClean="0"/>
            <a:t>Base de referência para cada individuo (T1-T4)</a:t>
          </a:r>
          <a:endParaRPr lang="pt-PT" dirty="0"/>
        </a:p>
      </dgm:t>
    </dgm:pt>
    <dgm:pt modelId="{7437A849-8A8B-4067-95DA-DD848FCD787B}" type="parTrans" cxnId="{05797BD9-99ED-47C7-B64F-E311C002770B}">
      <dgm:prSet/>
      <dgm:spPr/>
      <dgm:t>
        <a:bodyPr/>
        <a:lstStyle/>
        <a:p>
          <a:endParaRPr lang="pt-PT"/>
        </a:p>
      </dgm:t>
    </dgm:pt>
    <dgm:pt modelId="{EAFBA9F8-754A-4240-8D74-C0C8F079A012}" type="sibTrans" cxnId="{05797BD9-99ED-47C7-B64F-E311C002770B}">
      <dgm:prSet/>
      <dgm:spPr/>
      <dgm:t>
        <a:bodyPr/>
        <a:lstStyle/>
        <a:p>
          <a:endParaRPr lang="pt-PT"/>
        </a:p>
      </dgm:t>
    </dgm:pt>
    <dgm:pt modelId="{2DC75FA9-C437-419E-B9CC-F968B673F9BF}">
      <dgm:prSet phldrT="[Texto]"/>
      <dgm:spPr/>
      <dgm:t>
        <a:bodyPr/>
        <a:lstStyle/>
        <a:p>
          <a:r>
            <a:rPr lang="pt-PT" dirty="0" smtClean="0"/>
            <a:t>Variância de cada descritor em todas as bases de referência</a:t>
          </a:r>
          <a:endParaRPr lang="pt-PT" dirty="0"/>
        </a:p>
      </dgm:t>
    </dgm:pt>
    <dgm:pt modelId="{41F41EAD-B9FC-4904-8491-539B852A5389}" type="parTrans" cxnId="{5EC1DEAD-5C69-4E66-A020-319DBA07018F}">
      <dgm:prSet/>
      <dgm:spPr/>
      <dgm:t>
        <a:bodyPr/>
        <a:lstStyle/>
        <a:p>
          <a:endParaRPr lang="pt-PT"/>
        </a:p>
      </dgm:t>
    </dgm:pt>
    <dgm:pt modelId="{866B847A-3910-41B2-9F8F-07C33F26AD59}" type="sibTrans" cxnId="{5EC1DEAD-5C69-4E66-A020-319DBA07018F}">
      <dgm:prSet/>
      <dgm:spPr/>
      <dgm:t>
        <a:bodyPr/>
        <a:lstStyle/>
        <a:p>
          <a:endParaRPr lang="pt-PT"/>
        </a:p>
      </dgm:t>
    </dgm:pt>
    <dgm:pt modelId="{2BE78A2D-8154-4EE8-BC24-7BFC5012DEE0}">
      <dgm:prSet phldrT="[Texto]"/>
      <dgm:spPr/>
      <dgm:t>
        <a:bodyPr/>
        <a:lstStyle/>
        <a:p>
          <a:r>
            <a:rPr lang="pt-PT" dirty="0" smtClean="0"/>
            <a:t>Feita a comparação com um valor mínimo de P.</a:t>
          </a:r>
        </a:p>
      </dgm:t>
    </dgm:pt>
    <dgm:pt modelId="{B9E28DDC-6674-461F-9737-0C1787704176}" type="parTrans" cxnId="{2597AFE8-6EE9-4F4B-B559-80739BEAAC36}">
      <dgm:prSet/>
      <dgm:spPr/>
      <dgm:t>
        <a:bodyPr/>
        <a:lstStyle/>
        <a:p>
          <a:endParaRPr lang="pt-PT"/>
        </a:p>
      </dgm:t>
    </dgm:pt>
    <dgm:pt modelId="{40A97488-3CD1-466E-9922-51C28D9AECEE}" type="sibTrans" cxnId="{2597AFE8-6EE9-4F4B-B559-80739BEAAC36}">
      <dgm:prSet/>
      <dgm:spPr/>
      <dgm:t>
        <a:bodyPr/>
        <a:lstStyle/>
        <a:p>
          <a:endParaRPr lang="pt-PT"/>
        </a:p>
      </dgm:t>
    </dgm:pt>
    <dgm:pt modelId="{0438A010-203B-4A98-9A60-864555618DE1}">
      <dgm:prSet phldrT="[Texto]"/>
      <dgm:spPr/>
      <dgm:t>
        <a:bodyPr/>
        <a:lstStyle/>
        <a:p>
          <a:r>
            <a:rPr lang="pt-PT" dirty="0" smtClean="0"/>
            <a:t>Caso o valor da variância daquele descritor seja superior ao valor P. É considerado um bom descritor a ser utilizado.</a:t>
          </a:r>
        </a:p>
      </dgm:t>
    </dgm:pt>
    <dgm:pt modelId="{F57DD5C2-0DB5-44D0-A164-EAEA68A75711}" type="parTrans" cxnId="{2D5670F6-2A52-42A6-9652-1976C8BACE16}">
      <dgm:prSet/>
      <dgm:spPr/>
      <dgm:t>
        <a:bodyPr/>
        <a:lstStyle/>
        <a:p>
          <a:endParaRPr lang="pt-PT"/>
        </a:p>
      </dgm:t>
    </dgm:pt>
    <dgm:pt modelId="{9A1AD896-5F75-4517-9250-229DAC120C5D}" type="sibTrans" cxnId="{2D5670F6-2A52-42A6-9652-1976C8BACE16}">
      <dgm:prSet/>
      <dgm:spPr/>
      <dgm:t>
        <a:bodyPr/>
        <a:lstStyle/>
        <a:p>
          <a:endParaRPr lang="pt-PT"/>
        </a:p>
      </dgm:t>
    </dgm:pt>
    <dgm:pt modelId="{5361CD43-A6F8-4820-BE99-150CD938B411}" type="pres">
      <dgm:prSet presAssocID="{0DB07FD0-6755-461B-8973-7A8D67EB2901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t-PT"/>
        </a:p>
      </dgm:t>
    </dgm:pt>
    <dgm:pt modelId="{BE60DAB5-3D56-4157-B091-FF7D93ABA3E4}" type="pres">
      <dgm:prSet presAssocID="{FB8BEE93-B893-448A-8EBC-6388E1583E6C}" presName="first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819396-9028-4706-B9A2-66A5D2DDC10C}" type="pres">
      <dgm:prSet presAssocID="{EAFBA9F8-754A-4240-8D74-C0C8F079A012}" presName="sibTrans" presStyleLbl="sibTrans2D1" presStyleIdx="0" presStyleCnt="3"/>
      <dgm:spPr/>
      <dgm:t>
        <a:bodyPr/>
        <a:lstStyle/>
        <a:p>
          <a:endParaRPr lang="pt-PT"/>
        </a:p>
      </dgm:t>
    </dgm:pt>
    <dgm:pt modelId="{B2615018-DACF-45FF-AC17-8BE3180DD1E2}" type="pres">
      <dgm:prSet presAssocID="{2DC75FA9-C437-419E-B9CC-F968B673F9BF}" presName="middleNode" presStyleCnt="0"/>
      <dgm:spPr/>
    </dgm:pt>
    <dgm:pt modelId="{53D36A63-9360-4B3F-8D6A-312FC14F300B}" type="pres">
      <dgm:prSet presAssocID="{2DC75FA9-C437-419E-B9CC-F968B673F9BF}" presName="padding" presStyleLbl="node1" presStyleIdx="0" presStyleCnt="4"/>
      <dgm:spPr/>
    </dgm:pt>
    <dgm:pt modelId="{CFEA546E-7416-4275-8ED8-4A5F3693FE95}" type="pres">
      <dgm:prSet presAssocID="{2DC75FA9-C437-419E-B9CC-F968B673F9BF}" presName="shape" presStyleLbl="node1" presStyleIdx="1" presStyleCnt="4" custScaleX="146410" custScaleY="1464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025DA3-3E95-462E-9A4D-789099F99140}" type="pres">
      <dgm:prSet presAssocID="{866B847A-3910-41B2-9F8F-07C33F26AD59}" presName="sibTrans" presStyleLbl="sibTrans2D1" presStyleIdx="1" presStyleCnt="3"/>
      <dgm:spPr/>
      <dgm:t>
        <a:bodyPr/>
        <a:lstStyle/>
        <a:p>
          <a:endParaRPr lang="pt-PT"/>
        </a:p>
      </dgm:t>
    </dgm:pt>
    <dgm:pt modelId="{209DE518-BE87-4152-A7B6-FEAD51AB6D8D}" type="pres">
      <dgm:prSet presAssocID="{2BE78A2D-8154-4EE8-BC24-7BFC5012DEE0}" presName="middleNode" presStyleCnt="0"/>
      <dgm:spPr/>
    </dgm:pt>
    <dgm:pt modelId="{6D692C73-D95B-4633-A1D4-4C94D152DDA3}" type="pres">
      <dgm:prSet presAssocID="{2BE78A2D-8154-4EE8-BC24-7BFC5012DEE0}" presName="padding" presStyleLbl="node1" presStyleIdx="1" presStyleCnt="4"/>
      <dgm:spPr/>
    </dgm:pt>
    <dgm:pt modelId="{2A5BD402-177B-4DEF-A68C-8263756C1B19}" type="pres">
      <dgm:prSet presAssocID="{2BE78A2D-8154-4EE8-BC24-7BFC5012DEE0}" presName="shape" presStyleLbl="node1" presStyleIdx="2" presStyleCnt="4" custScaleX="146410" custScaleY="1464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6333D67-990E-4FCE-9CE6-2E0310C208BE}" type="pres">
      <dgm:prSet presAssocID="{40A97488-3CD1-466E-9922-51C28D9AECEE}" presName="sibTrans" presStyleLbl="sibTrans2D1" presStyleIdx="2" presStyleCnt="3"/>
      <dgm:spPr/>
      <dgm:t>
        <a:bodyPr/>
        <a:lstStyle/>
        <a:p>
          <a:endParaRPr lang="pt-PT"/>
        </a:p>
      </dgm:t>
    </dgm:pt>
    <dgm:pt modelId="{4C1C944E-CCDB-40C7-A7C7-E4E57D0C6141}" type="pres">
      <dgm:prSet presAssocID="{0438A010-203B-4A98-9A60-864555618DE1}" presName="lastNode" presStyleLbl="node1" presStyleIdx="3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D8F8133-58D0-407B-B2B0-6BF8E46BAEA5}" type="presOf" srcId="{EAFBA9F8-754A-4240-8D74-C0C8F079A012}" destId="{29819396-9028-4706-B9A2-66A5D2DDC10C}" srcOrd="0" destOrd="0" presId="urn:microsoft.com/office/officeart/2005/8/layout/bProcess2"/>
    <dgm:cxn modelId="{235574C8-296F-46AC-B770-2A4EA5598B80}" type="presOf" srcId="{0DB07FD0-6755-461B-8973-7A8D67EB2901}" destId="{5361CD43-A6F8-4820-BE99-150CD938B411}" srcOrd="0" destOrd="0" presId="urn:microsoft.com/office/officeart/2005/8/layout/bProcess2"/>
    <dgm:cxn modelId="{437C2D34-54E8-4A79-A996-1DD8D244D2CF}" type="presOf" srcId="{40A97488-3CD1-466E-9922-51C28D9AECEE}" destId="{F6333D67-990E-4FCE-9CE6-2E0310C208BE}" srcOrd="0" destOrd="0" presId="urn:microsoft.com/office/officeart/2005/8/layout/bProcess2"/>
    <dgm:cxn modelId="{5EC1DEAD-5C69-4E66-A020-319DBA07018F}" srcId="{0DB07FD0-6755-461B-8973-7A8D67EB2901}" destId="{2DC75FA9-C437-419E-B9CC-F968B673F9BF}" srcOrd="1" destOrd="0" parTransId="{41F41EAD-B9FC-4904-8491-539B852A5389}" sibTransId="{866B847A-3910-41B2-9F8F-07C33F26AD59}"/>
    <dgm:cxn modelId="{CACA9D9B-86A0-4E7E-A73D-0C3AE5A9CF2A}" type="presOf" srcId="{2BE78A2D-8154-4EE8-BC24-7BFC5012DEE0}" destId="{2A5BD402-177B-4DEF-A68C-8263756C1B19}" srcOrd="0" destOrd="0" presId="urn:microsoft.com/office/officeart/2005/8/layout/bProcess2"/>
    <dgm:cxn modelId="{2597AFE8-6EE9-4F4B-B559-80739BEAAC36}" srcId="{0DB07FD0-6755-461B-8973-7A8D67EB2901}" destId="{2BE78A2D-8154-4EE8-BC24-7BFC5012DEE0}" srcOrd="2" destOrd="0" parTransId="{B9E28DDC-6674-461F-9737-0C1787704176}" sibTransId="{40A97488-3CD1-466E-9922-51C28D9AECEE}"/>
    <dgm:cxn modelId="{0C015E6D-45DA-412F-87D3-3D14636C83AF}" type="presOf" srcId="{2DC75FA9-C437-419E-B9CC-F968B673F9BF}" destId="{CFEA546E-7416-4275-8ED8-4A5F3693FE95}" srcOrd="0" destOrd="0" presId="urn:microsoft.com/office/officeart/2005/8/layout/bProcess2"/>
    <dgm:cxn modelId="{7E2D1F00-CD7E-4713-9D4F-21B759746250}" type="presOf" srcId="{FB8BEE93-B893-448A-8EBC-6388E1583E6C}" destId="{BE60DAB5-3D56-4157-B091-FF7D93ABA3E4}" srcOrd="0" destOrd="0" presId="urn:microsoft.com/office/officeart/2005/8/layout/bProcess2"/>
    <dgm:cxn modelId="{05797BD9-99ED-47C7-B64F-E311C002770B}" srcId="{0DB07FD0-6755-461B-8973-7A8D67EB2901}" destId="{FB8BEE93-B893-448A-8EBC-6388E1583E6C}" srcOrd="0" destOrd="0" parTransId="{7437A849-8A8B-4067-95DA-DD848FCD787B}" sibTransId="{EAFBA9F8-754A-4240-8D74-C0C8F079A012}"/>
    <dgm:cxn modelId="{2D5670F6-2A52-42A6-9652-1976C8BACE16}" srcId="{0DB07FD0-6755-461B-8973-7A8D67EB2901}" destId="{0438A010-203B-4A98-9A60-864555618DE1}" srcOrd="3" destOrd="0" parTransId="{F57DD5C2-0DB5-44D0-A164-EAEA68A75711}" sibTransId="{9A1AD896-5F75-4517-9250-229DAC120C5D}"/>
    <dgm:cxn modelId="{C361D549-BA4B-42B9-80C8-B53FE6C14ABB}" type="presOf" srcId="{866B847A-3910-41B2-9F8F-07C33F26AD59}" destId="{D5025DA3-3E95-462E-9A4D-789099F99140}" srcOrd="0" destOrd="0" presId="urn:microsoft.com/office/officeart/2005/8/layout/bProcess2"/>
    <dgm:cxn modelId="{A387BE87-3D74-4580-B831-9038FE7F037C}" type="presOf" srcId="{0438A010-203B-4A98-9A60-864555618DE1}" destId="{4C1C944E-CCDB-40C7-A7C7-E4E57D0C6141}" srcOrd="0" destOrd="0" presId="urn:microsoft.com/office/officeart/2005/8/layout/bProcess2"/>
    <dgm:cxn modelId="{2F4B705E-B653-4824-9782-5EC4A01293FC}" type="presParOf" srcId="{5361CD43-A6F8-4820-BE99-150CD938B411}" destId="{BE60DAB5-3D56-4157-B091-FF7D93ABA3E4}" srcOrd="0" destOrd="0" presId="urn:microsoft.com/office/officeart/2005/8/layout/bProcess2"/>
    <dgm:cxn modelId="{4952C327-053F-4EB8-8888-1F778F199451}" type="presParOf" srcId="{5361CD43-A6F8-4820-BE99-150CD938B411}" destId="{29819396-9028-4706-B9A2-66A5D2DDC10C}" srcOrd="1" destOrd="0" presId="urn:microsoft.com/office/officeart/2005/8/layout/bProcess2"/>
    <dgm:cxn modelId="{F048032B-21DA-4362-8E04-05678A901FC9}" type="presParOf" srcId="{5361CD43-A6F8-4820-BE99-150CD938B411}" destId="{B2615018-DACF-45FF-AC17-8BE3180DD1E2}" srcOrd="2" destOrd="0" presId="urn:microsoft.com/office/officeart/2005/8/layout/bProcess2"/>
    <dgm:cxn modelId="{005A88C7-6C65-46B6-84CC-5287F74B7CED}" type="presParOf" srcId="{B2615018-DACF-45FF-AC17-8BE3180DD1E2}" destId="{53D36A63-9360-4B3F-8D6A-312FC14F300B}" srcOrd="0" destOrd="0" presId="urn:microsoft.com/office/officeart/2005/8/layout/bProcess2"/>
    <dgm:cxn modelId="{9C552FB5-9057-43C5-80DB-8FC69F5BF6F2}" type="presParOf" srcId="{B2615018-DACF-45FF-AC17-8BE3180DD1E2}" destId="{CFEA546E-7416-4275-8ED8-4A5F3693FE95}" srcOrd="1" destOrd="0" presId="urn:microsoft.com/office/officeart/2005/8/layout/bProcess2"/>
    <dgm:cxn modelId="{3B9BBA0D-D4EF-4E98-9A2E-94A4B2C882DE}" type="presParOf" srcId="{5361CD43-A6F8-4820-BE99-150CD938B411}" destId="{D5025DA3-3E95-462E-9A4D-789099F99140}" srcOrd="3" destOrd="0" presId="urn:microsoft.com/office/officeart/2005/8/layout/bProcess2"/>
    <dgm:cxn modelId="{C261FDC5-DB64-469B-8A0F-AA08C617BF06}" type="presParOf" srcId="{5361CD43-A6F8-4820-BE99-150CD938B411}" destId="{209DE518-BE87-4152-A7B6-FEAD51AB6D8D}" srcOrd="4" destOrd="0" presId="urn:microsoft.com/office/officeart/2005/8/layout/bProcess2"/>
    <dgm:cxn modelId="{4399436E-08C0-41AC-81FD-D72291734A75}" type="presParOf" srcId="{209DE518-BE87-4152-A7B6-FEAD51AB6D8D}" destId="{6D692C73-D95B-4633-A1D4-4C94D152DDA3}" srcOrd="0" destOrd="0" presId="urn:microsoft.com/office/officeart/2005/8/layout/bProcess2"/>
    <dgm:cxn modelId="{4870B983-13EA-4A08-81FC-05E591E0C633}" type="presParOf" srcId="{209DE518-BE87-4152-A7B6-FEAD51AB6D8D}" destId="{2A5BD402-177B-4DEF-A68C-8263756C1B19}" srcOrd="1" destOrd="0" presId="urn:microsoft.com/office/officeart/2005/8/layout/bProcess2"/>
    <dgm:cxn modelId="{89EE92A4-A0E6-4C99-8014-C1295A99BBBE}" type="presParOf" srcId="{5361CD43-A6F8-4820-BE99-150CD938B411}" destId="{F6333D67-990E-4FCE-9CE6-2E0310C208BE}" srcOrd="5" destOrd="0" presId="urn:microsoft.com/office/officeart/2005/8/layout/bProcess2"/>
    <dgm:cxn modelId="{EF2831CB-1AEB-4C02-A3BC-6024350E245B}" type="presParOf" srcId="{5361CD43-A6F8-4820-BE99-150CD938B411}" destId="{4C1C944E-CCDB-40C7-A7C7-E4E57D0C6141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4CB079-1743-4651-A577-62AEE9DD034F}">
      <dsp:nvSpPr>
        <dsp:cNvPr id="0" name=""/>
        <dsp:cNvSpPr/>
      </dsp:nvSpPr>
      <dsp:spPr>
        <a:xfrm>
          <a:off x="0" y="4708131"/>
          <a:ext cx="5400600" cy="6179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Conclusões e trabalho Futuro</a:t>
          </a:r>
          <a:endParaRPr lang="pt-PT" sz="2100" kern="1200" dirty="0"/>
        </a:p>
      </dsp:txBody>
      <dsp:txXfrm>
        <a:off x="0" y="4708131"/>
        <a:ext cx="5400600" cy="617939"/>
      </dsp:txXfrm>
    </dsp:sp>
    <dsp:sp modelId="{A21D7208-CEE6-4760-B0DC-0BBB6F4020FF}">
      <dsp:nvSpPr>
        <dsp:cNvPr id="0" name=""/>
        <dsp:cNvSpPr/>
      </dsp:nvSpPr>
      <dsp:spPr>
        <a:xfrm rot="10800000">
          <a:off x="0" y="3767009"/>
          <a:ext cx="5400600" cy="95039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Resultados Experimentais</a:t>
          </a:r>
          <a:endParaRPr lang="pt-PT" sz="2100" kern="1200" dirty="0"/>
        </a:p>
      </dsp:txBody>
      <dsp:txXfrm rot="10800000">
        <a:off x="0" y="3767009"/>
        <a:ext cx="5400600" cy="950391"/>
      </dsp:txXfrm>
    </dsp:sp>
    <dsp:sp modelId="{741AD751-62BC-4C2D-ACF7-7EAD1A667BA7}">
      <dsp:nvSpPr>
        <dsp:cNvPr id="0" name=""/>
        <dsp:cNvSpPr/>
      </dsp:nvSpPr>
      <dsp:spPr>
        <a:xfrm rot="10800000">
          <a:off x="0" y="2825887"/>
          <a:ext cx="5400600" cy="95039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Identificação do Condutor</a:t>
          </a:r>
          <a:endParaRPr lang="pt-PT" sz="2100" kern="1200" dirty="0"/>
        </a:p>
      </dsp:txBody>
      <dsp:txXfrm rot="10800000">
        <a:off x="0" y="2825887"/>
        <a:ext cx="5400600" cy="950391"/>
      </dsp:txXfrm>
    </dsp:sp>
    <dsp:sp modelId="{09EB3567-CD27-4391-9488-9C261779C811}">
      <dsp:nvSpPr>
        <dsp:cNvPr id="0" name=""/>
        <dsp:cNvSpPr/>
      </dsp:nvSpPr>
      <dsp:spPr>
        <a:xfrm rot="10800000">
          <a:off x="0" y="1884765"/>
          <a:ext cx="5400600" cy="95039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Deteção de Situações de Risco</a:t>
          </a:r>
          <a:endParaRPr lang="pt-PT" sz="2100" kern="1200" dirty="0"/>
        </a:p>
      </dsp:txBody>
      <dsp:txXfrm rot="10800000">
        <a:off x="0" y="1884765"/>
        <a:ext cx="5400600" cy="950391"/>
      </dsp:txXfrm>
    </dsp:sp>
    <dsp:sp modelId="{188B02B9-89CC-4ED3-8517-0F9F4BEFCB4A}">
      <dsp:nvSpPr>
        <dsp:cNvPr id="0" name=""/>
        <dsp:cNvSpPr/>
      </dsp:nvSpPr>
      <dsp:spPr>
        <a:xfrm rot="10800000">
          <a:off x="0" y="943642"/>
          <a:ext cx="5400600" cy="95039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Sistemas para monitorização</a:t>
          </a:r>
          <a:endParaRPr lang="pt-PT" sz="2100" kern="1200" dirty="0"/>
        </a:p>
      </dsp:txBody>
      <dsp:txXfrm rot="10800000">
        <a:off x="0" y="943642"/>
        <a:ext cx="5400600" cy="950391"/>
      </dsp:txXfrm>
    </dsp:sp>
    <dsp:sp modelId="{BCB49BD2-C144-4916-974E-AB5AC7F3E7AC}">
      <dsp:nvSpPr>
        <dsp:cNvPr id="0" name=""/>
        <dsp:cNvSpPr/>
      </dsp:nvSpPr>
      <dsp:spPr>
        <a:xfrm rot="10800000">
          <a:off x="0" y="0"/>
          <a:ext cx="5400600" cy="95039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Enquadramento</a:t>
          </a:r>
          <a:endParaRPr lang="pt-PT" sz="2100" kern="1200" dirty="0"/>
        </a:p>
      </dsp:txBody>
      <dsp:txXfrm rot="10800000">
        <a:off x="0" y="0"/>
        <a:ext cx="5400600" cy="95039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30209F-8A5E-431C-A374-EDF99BCAF66E}">
      <dsp:nvSpPr>
        <dsp:cNvPr id="0" name=""/>
        <dsp:cNvSpPr/>
      </dsp:nvSpPr>
      <dsp:spPr>
        <a:xfrm>
          <a:off x="223338" y="1438"/>
          <a:ext cx="1842714" cy="18427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Velocidade</a:t>
          </a:r>
          <a:endParaRPr lang="pt-PT" sz="1800" kern="1200" dirty="0"/>
        </a:p>
      </dsp:txBody>
      <dsp:txXfrm>
        <a:off x="223338" y="1438"/>
        <a:ext cx="1842714" cy="1842714"/>
      </dsp:txXfrm>
    </dsp:sp>
    <dsp:sp modelId="{36C0EA3A-A618-4BF4-9796-21666028F80A}">
      <dsp:nvSpPr>
        <dsp:cNvPr id="0" name=""/>
        <dsp:cNvSpPr/>
      </dsp:nvSpPr>
      <dsp:spPr>
        <a:xfrm>
          <a:off x="610308" y="1993780"/>
          <a:ext cx="1068774" cy="106877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300" kern="1200"/>
        </a:p>
      </dsp:txBody>
      <dsp:txXfrm>
        <a:off x="610308" y="1993780"/>
        <a:ext cx="1068774" cy="1068774"/>
      </dsp:txXfrm>
    </dsp:sp>
    <dsp:sp modelId="{6C7482A8-E26D-41FA-9CAE-37C1594290B3}">
      <dsp:nvSpPr>
        <dsp:cNvPr id="0" name=""/>
        <dsp:cNvSpPr/>
      </dsp:nvSpPr>
      <dsp:spPr>
        <a:xfrm>
          <a:off x="223338" y="3212183"/>
          <a:ext cx="1842714" cy="18427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Monitorização do Habitáculo</a:t>
          </a:r>
          <a:endParaRPr lang="pt-PT" sz="1600" kern="1200" dirty="0"/>
        </a:p>
      </dsp:txBody>
      <dsp:txXfrm>
        <a:off x="223338" y="3212183"/>
        <a:ext cx="1842714" cy="1842714"/>
      </dsp:txXfrm>
    </dsp:sp>
    <dsp:sp modelId="{15B9B1F3-7514-4CA1-A46B-CA7496769562}">
      <dsp:nvSpPr>
        <dsp:cNvPr id="0" name=""/>
        <dsp:cNvSpPr/>
      </dsp:nvSpPr>
      <dsp:spPr>
        <a:xfrm>
          <a:off x="2342459" y="2185423"/>
          <a:ext cx="585983" cy="6854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300" kern="1200"/>
        </a:p>
      </dsp:txBody>
      <dsp:txXfrm>
        <a:off x="2342459" y="2185423"/>
        <a:ext cx="585983" cy="685489"/>
      </dsp:txXfrm>
    </dsp:sp>
    <dsp:sp modelId="{B8EFCDCF-315A-4C8D-823C-DFB20CE28EF4}">
      <dsp:nvSpPr>
        <dsp:cNvPr id="0" name=""/>
        <dsp:cNvSpPr/>
      </dsp:nvSpPr>
      <dsp:spPr>
        <a:xfrm>
          <a:off x="3171681" y="685453"/>
          <a:ext cx="3685428" cy="36854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 smtClean="0"/>
            <a:t>Deteção de situações de Risco </a:t>
          </a:r>
          <a:br>
            <a:rPr lang="pt-PT" sz="3000" kern="1200" dirty="0" smtClean="0"/>
          </a:br>
          <a:r>
            <a:rPr lang="pt-PT" sz="3000" kern="1200" dirty="0" smtClean="0"/>
            <a:t/>
          </a:r>
          <a:br>
            <a:rPr lang="pt-PT" sz="3000" kern="1200" dirty="0" smtClean="0"/>
          </a:br>
          <a:r>
            <a:rPr lang="pt-PT" sz="3000" kern="1200" dirty="0" smtClean="0"/>
            <a:t>Deteção do Condutor</a:t>
          </a:r>
        </a:p>
      </dsp:txBody>
      <dsp:txXfrm>
        <a:off x="3171681" y="685453"/>
        <a:ext cx="3685428" cy="36854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A40B47-0BEC-4312-A86A-949D5746AA92}" type="datetimeFigureOut">
              <a:rPr lang="pt-PT"/>
              <a:pPr>
                <a:defRPr/>
              </a:pPr>
              <a:t>10-07-2012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D3983C-6ACB-4EFD-8743-1EB02F9A971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D53B39-7B62-4FB2-BFA2-F9C66D014DDB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DB538F6-6B95-4E95-A578-F0DB061F491D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629AA36-7D6A-4FAF-BB27-57834B7537E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AA29C9D-A09B-430D-BEF7-5B7D73421ABE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BDE4AAC-EC30-4AF2-A160-DD4D9387AC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521B741-6E9B-4C89-ABBA-B40D822F51C5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62A108B-EFC0-4E2D-B299-951EDEBC1B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ACBB2C6-B542-4E12-A9DC-CACB18A9F37D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6F60653-FA47-49B5-95B0-58E6D867DFD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5F45D7B-E7DD-45E3-B9E3-B18FDE00D1F5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3690D0F-D7D8-4861-810C-BB80763B12C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C0C4481-7C03-447D-977B-676C64557B86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5E4AE02-22FF-422B-8BAE-B8171E6EDA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3E782ED-6448-4FE9-B763-9241AC7A614D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28995CF-E6EB-4757-9B88-F5B0F435A0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DBFEDF8-F76C-4330-B1D6-1F22F9310DE2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6C218D-575F-437D-9121-FB4541E317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3DC75D9-7871-4C0E-ACCD-699DB25241ED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3D5FF92-6E59-49CB-A978-5FCE9C7C34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2FAFD21-F3DE-42F6-B793-4245192F76BF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D9BF368-7E8E-483B-84C5-B26D54D487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835FCB5-D0B8-4594-84D2-7640B9B4672B}" type="datetime1">
              <a:rPr lang="en-US" smtClean="0"/>
              <a:pPr>
                <a:defRPr/>
              </a:pPr>
              <a:t>7/10/2012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96BCC5B-89B3-4C73-839B-D32C61AA3C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7EBCE2-E082-4DDA-867A-0A6DDB2B9927}" type="datetime1">
              <a:rPr lang="en-US" smtClean="0"/>
              <a:pPr>
                <a:defRPr/>
              </a:pPr>
              <a:t>7/10/2012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PT" smtClean="0"/>
              <a:t>Sistema de Monitorização 22da Condução de um Automóvel</a:t>
            </a: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61866-DE1F-4B86-A943-6C366510F5D1}" type="slidenum">
              <a:rPr lang="en-US"/>
              <a:pPr>
                <a:defRPr/>
              </a:pPr>
              <a:t>‹nº›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ur\Desktop\thesis\videos\colision_risk_fin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ur\Desktop\thesis\videos\good_man_fin.mp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rtur\Desktop\thesis\videos\thesis_forgot_blink_fin.mp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ctrTitle"/>
          </p:nvPr>
        </p:nvSpPr>
        <p:spPr>
          <a:xfrm>
            <a:off x="-36512" y="2060848"/>
            <a:ext cx="9214792" cy="1656184"/>
          </a:xfrm>
          <a:noFill/>
          <a:ln>
            <a:noFill/>
            <a:bevel/>
          </a:ln>
        </p:spPr>
        <p:txBody>
          <a:bodyPr/>
          <a:lstStyle/>
          <a:p>
            <a:r>
              <a:rPr lang="pt-PT" dirty="0" smtClean="0">
                <a:latin typeface="+mn-lt"/>
                <a:cs typeface="Times New Roman" pitchFamily="18" charset="0"/>
              </a:rPr>
              <a:t>Sistema de Monitorização da Condução de um Automóvel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692696"/>
            <a:ext cx="7376864" cy="1152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Departamento de Engenharia Mecânica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Universidade de Aveiro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7744" y="545741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André João Lopes Oliveira</a:t>
            </a:r>
          </a:p>
          <a:p>
            <a:pPr algn="ctr"/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15 de julho de 2012</a:t>
            </a:r>
            <a:endParaRPr lang="pt-P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316" name="Picture 4" descr="C:\Users\artur\Desktop\thesis\logo_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77072"/>
            <a:ext cx="1047750" cy="1152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572000" y="-27384"/>
            <a:ext cx="4427984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Monitorização do Habitáculo</a:t>
            </a:r>
          </a:p>
        </p:txBody>
      </p:sp>
      <p:pic>
        <p:nvPicPr>
          <p:cNvPr id="34818" name="Picture 2" descr="C:\Users\artur\Desktop\thesis\images\diagrama_arduino_monitori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832648" cy="5132078"/>
          </a:xfrm>
          <a:prstGeom prst="rect">
            <a:avLst/>
          </a:prstGeom>
          <a:noFill/>
        </p:spPr>
      </p:pic>
      <p:sp>
        <p:nvSpPr>
          <p:cNvPr id="11" name="Marcador de Posição de Conteúdo 7"/>
          <p:cNvSpPr>
            <a:spLocks noGrp="1"/>
          </p:cNvSpPr>
          <p:nvPr>
            <p:ph idx="1"/>
          </p:nvPr>
        </p:nvSpPr>
        <p:spPr>
          <a:xfrm>
            <a:off x="467544" y="559221"/>
            <a:ext cx="8352928" cy="637531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Diagrama do código utilizado: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427984" y="0"/>
            <a:ext cx="4752528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800" dirty="0" smtClean="0">
                <a:latin typeface="+mj-lt"/>
                <a:ea typeface="+mj-ea"/>
                <a:cs typeface="+mj-cs"/>
              </a:rPr>
              <a:t>Monitorização da Velocidade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 descr="C:\Users\artur\Desktop\thesis\images\IMG_0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218787" cy="5647309"/>
          </a:xfrm>
          <a:prstGeom prst="rect">
            <a:avLst/>
          </a:prstGeom>
          <a:noFill/>
        </p:spPr>
      </p:pic>
      <p:pic>
        <p:nvPicPr>
          <p:cNvPr id="35843" name="Picture 3" descr="C:\Users\artur\Desktop\thesis\images\HCTL-2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3733800" cy="2540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211960" y="386104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Contador Quadratura HCTL - 2022 </a:t>
            </a:r>
          </a:p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Nº de Bits: 32 bits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Frequência de operação: 2 a 33 MHz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Modo de contagem: 4x</a:t>
            </a:r>
          </a:p>
        </p:txBody>
      </p:sp>
      <p:pic>
        <p:nvPicPr>
          <p:cNvPr id="35844" name="Picture 4" descr="C:\Users\artur\Desktop\thesis\images\Sinais_enco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021159"/>
            <a:ext cx="5410338" cy="43520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427984" y="0"/>
            <a:ext cx="4752528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800" dirty="0" smtClean="0">
                <a:latin typeface="+mj-lt"/>
                <a:ea typeface="+mj-ea"/>
                <a:cs typeface="+mj-cs"/>
              </a:rPr>
              <a:t>Monitorização da Velocidade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C:\Users\artur\Desktop\thesis\images\diagrama_arduino_veloc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078" y="922362"/>
            <a:ext cx="6456362" cy="5314950"/>
          </a:xfrm>
          <a:prstGeom prst="rect">
            <a:avLst/>
          </a:prstGeom>
          <a:noFill/>
        </p:spPr>
      </p:pic>
      <p:sp>
        <p:nvSpPr>
          <p:cNvPr id="11" name="Marcador de Posição de Conteúdo 7"/>
          <p:cNvSpPr>
            <a:spLocks noGrp="1"/>
          </p:cNvSpPr>
          <p:nvPr>
            <p:ph idx="1"/>
          </p:nvPr>
        </p:nvSpPr>
        <p:spPr>
          <a:xfrm>
            <a:off x="179512" y="548680"/>
            <a:ext cx="8352928" cy="637531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Diagrama do código utilizado:</a:t>
            </a:r>
            <a:endParaRPr lang="pt-PT" dirty="0"/>
          </a:p>
        </p:txBody>
      </p:sp>
      <p:pic>
        <p:nvPicPr>
          <p:cNvPr id="36867" name="Picture 3" descr="C:\Users\artur\Desktop\thesis\images\arduino_velo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1052736"/>
            <a:ext cx="6792755" cy="50945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72008" y="-27384"/>
            <a:ext cx="4716016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707904" y="-27384"/>
            <a:ext cx="6336704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Deteção e seguimento de alvos múltiplos</a:t>
            </a:r>
          </a:p>
        </p:txBody>
      </p:sp>
      <p:pic>
        <p:nvPicPr>
          <p:cNvPr id="37891" name="Picture 3" descr="C:\Users\artur\Desktop\thesis\images\zona sem visibilid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92696"/>
            <a:ext cx="2777063" cy="5530288"/>
          </a:xfrm>
          <a:prstGeom prst="rect">
            <a:avLst/>
          </a:prstGeom>
          <a:noFill/>
        </p:spPr>
      </p:pic>
      <p:pic>
        <p:nvPicPr>
          <p:cNvPr id="37893" name="Picture 5" descr="C:\Users\artur\Desktop\thesis\images\SICK_LMS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032448" cy="5444139"/>
          </a:xfrm>
          <a:prstGeom prst="rect">
            <a:avLst/>
          </a:prstGeom>
          <a:noFill/>
        </p:spPr>
      </p:pic>
      <p:pic>
        <p:nvPicPr>
          <p:cNvPr id="37890" name="Picture 2" descr="C:\Users\artur\Desktop\thesis\images\zona de detec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92696"/>
            <a:ext cx="2778304" cy="5532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72008" y="-27384"/>
            <a:ext cx="4716016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572000" y="0"/>
            <a:ext cx="302433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Tópicos  Utilizados</a:t>
            </a:r>
          </a:p>
        </p:txBody>
      </p:sp>
      <p:pic>
        <p:nvPicPr>
          <p:cNvPr id="9" name="Picture 3" descr="C:\Users\artur\Desktop\thesis\images\msg_top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408712" cy="5136366"/>
          </a:xfrm>
          <a:prstGeom prst="rect">
            <a:avLst/>
          </a:prstGeom>
          <a:noFill/>
        </p:spPr>
      </p:pic>
      <p:sp>
        <p:nvSpPr>
          <p:cNvPr id="10" name="Marcador de Posição de Conteúdo 7"/>
          <p:cNvSpPr>
            <a:spLocks noGrp="1"/>
          </p:cNvSpPr>
          <p:nvPr>
            <p:ph idx="1"/>
          </p:nvPr>
        </p:nvSpPr>
        <p:spPr>
          <a:xfrm>
            <a:off x="179512" y="548680"/>
            <a:ext cx="8352928" cy="637531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Tópicos subscritos pelo módulo: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72008" y="-27384"/>
            <a:ext cx="4716016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2" name="Marcador de Posição de Conteúdo 11"/>
          <p:cNvSpPr>
            <a:spLocks noGrp="1"/>
          </p:cNvSpPr>
          <p:nvPr>
            <p:ph idx="1"/>
          </p:nvPr>
        </p:nvSpPr>
        <p:spPr>
          <a:xfrm>
            <a:off x="457200" y="5445224"/>
            <a:ext cx="4186808" cy="680939"/>
          </a:xfrm>
          <a:solidFill>
            <a:schemeClr val="bg1"/>
          </a:solidFill>
        </p:spPr>
        <p:txBody>
          <a:bodyPr/>
          <a:lstStyle/>
          <a:p>
            <a:r>
              <a:rPr lang="pt-PT" dirty="0" smtClean="0"/>
              <a:t>Deteção de obstáculo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499992" y="0"/>
            <a:ext cx="374441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Situações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detetadas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rtur\Desktop\thesis\images\object_detect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13239"/>
            <a:ext cx="8296646" cy="42879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72008" y="-27384"/>
            <a:ext cx="4716016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2" name="Marcador de Posição de Conteúdo 11"/>
          <p:cNvSpPr>
            <a:spLocks noGrp="1"/>
          </p:cNvSpPr>
          <p:nvPr>
            <p:ph idx="1"/>
          </p:nvPr>
        </p:nvSpPr>
        <p:spPr>
          <a:xfrm>
            <a:off x="457200" y="5445224"/>
            <a:ext cx="4186808" cy="680939"/>
          </a:xfrm>
          <a:solidFill>
            <a:schemeClr val="bg1"/>
          </a:solidFill>
        </p:spPr>
        <p:txBody>
          <a:bodyPr/>
          <a:lstStyle/>
          <a:p>
            <a:r>
              <a:rPr lang="pt-PT" dirty="0" smtClean="0"/>
              <a:t>Falta de sinalização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499992" y="0"/>
            <a:ext cx="374441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Situações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detetadas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artur\Desktop\thesis\images\forgot_blink_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53628"/>
            <a:ext cx="8574896" cy="43755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72008" y="-27384"/>
            <a:ext cx="4716016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Marcador de Posição de Conteúdo 11"/>
          <p:cNvSpPr>
            <a:spLocks noGrp="1"/>
          </p:cNvSpPr>
          <p:nvPr>
            <p:ph idx="1"/>
          </p:nvPr>
        </p:nvSpPr>
        <p:spPr>
          <a:xfrm>
            <a:off x="457200" y="5445224"/>
            <a:ext cx="4978896" cy="680939"/>
          </a:xfrm>
          <a:solidFill>
            <a:schemeClr val="bg1"/>
          </a:solidFill>
        </p:spPr>
        <p:txBody>
          <a:bodyPr/>
          <a:lstStyle/>
          <a:p>
            <a:r>
              <a:rPr lang="pt-PT" dirty="0" smtClean="0"/>
              <a:t>Manobra bem executada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499992" y="0"/>
            <a:ext cx="374441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Situações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detetadas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artur\Desktop\thesis\images\go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926" y="790748"/>
            <a:ext cx="8247530" cy="44384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72008" y="-27384"/>
            <a:ext cx="4716016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Deteção de Situações de Risco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2" name="Marcador de Posição de Conteúdo 11"/>
          <p:cNvSpPr>
            <a:spLocks noGrp="1"/>
          </p:cNvSpPr>
          <p:nvPr>
            <p:ph idx="1"/>
          </p:nvPr>
        </p:nvSpPr>
        <p:spPr>
          <a:xfrm>
            <a:off x="457200" y="5445224"/>
            <a:ext cx="4978896" cy="680939"/>
          </a:xfrm>
          <a:solidFill>
            <a:schemeClr val="bg1"/>
          </a:solidFill>
        </p:spPr>
        <p:txBody>
          <a:bodyPr/>
          <a:lstStyle/>
          <a:p>
            <a:r>
              <a:rPr lang="pt-PT" dirty="0" smtClean="0"/>
              <a:t>Risco de colisão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499992" y="0"/>
            <a:ext cx="374441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Situações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detetadas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artur\Desktop\thesis\images\colision_r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06" y="692696"/>
            <a:ext cx="8297550" cy="45115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410445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Identificação do Condutor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839744" y="263691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3 indivíduos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23 descritores</a:t>
            </a:r>
          </a:p>
          <a:p>
            <a:pPr>
              <a:buFont typeface="Arial" pitchFamily="34" charset="0"/>
              <a:buChar char="•"/>
            </a:pPr>
            <a:endParaRPr lang="pt-PT" dirty="0"/>
          </a:p>
        </p:txBody>
      </p:sp>
      <p:pic>
        <p:nvPicPr>
          <p:cNvPr id="1027" name="Picture 3" descr="C:\Users\artur\Desktop\thesis\images\parking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2714682" cy="4444717"/>
          </a:xfrm>
          <a:prstGeom prst="rect">
            <a:avLst/>
          </a:prstGeom>
          <a:noFill/>
        </p:spPr>
      </p:pic>
      <p:pic>
        <p:nvPicPr>
          <p:cNvPr id="1028" name="Picture 4" descr="C:\Users\artur\Desktop\thesis\images\parking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470" y="1556792"/>
            <a:ext cx="2714682" cy="4444717"/>
          </a:xfrm>
          <a:prstGeom prst="rect">
            <a:avLst/>
          </a:prstGeom>
          <a:noFill/>
        </p:spPr>
      </p:pic>
      <p:pic>
        <p:nvPicPr>
          <p:cNvPr id="1029" name="Picture 5" descr="C:\Users\artur\Desktop\thesis\images\parking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556792"/>
            <a:ext cx="2714682" cy="44447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1835696" y="908720"/>
          <a:ext cx="5400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195736" y="-27384"/>
            <a:ext cx="324036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Índice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B49BD2-C144-4916-974E-AB5AC7F3E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BCB49BD2-C144-4916-974E-AB5AC7F3E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8B02B9-89CC-4ED3-8517-0F9F4BEF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188B02B9-89CC-4ED3-8517-0F9F4BEFC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EB3567-CD27-4391-9488-9C261779C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09EB3567-CD27-4391-9488-9C261779C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1AD751-62BC-4C2D-ACF7-7EAD1A667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741AD751-62BC-4C2D-ACF7-7EAD1A667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1D7208-CEE6-4760-B0DC-0BBB6F402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A21D7208-CEE6-4760-B0DC-0BBB6F402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4CB079-1743-4651-A577-62AEE9DD0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444CB079-1743-4651-A577-62AEE9DD0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-36512" y="476672"/>
          <a:ext cx="478802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410445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Identificação do Condutor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4716016" y="476672"/>
          <a:ext cx="424847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4A64B5-D32B-447E-906C-98C2F954A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B04A64B5-D32B-447E-906C-98C2F954A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81FE06-BCA5-4512-A1D5-CBEE9EDBE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DF81FE06-BCA5-4512-A1D5-CBEE9EDBE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53FA1F-5356-485C-B05D-A7F4EDE94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6253FA1F-5356-485C-B05D-A7F4EDE94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DBAA09-9FF3-4B5F-8E88-7137BBA74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0FDBAA09-9FF3-4B5F-8E88-7137BBA74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37B7FB-1DF3-449C-B01E-53803740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1A37B7FB-1DF3-449C-B01E-53803740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C9BDE4-C8E7-410A-9724-D62CD2CAA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24C9BDE4-C8E7-410A-9724-D62CD2CAA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CE2337E-6EFC-4958-98A9-249B6F00E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0CE2337E-6EFC-4958-98A9-249B6F00E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E42A47-0B2F-49A4-9913-D77DC4CD1D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dgm id="{5DE42A47-0B2F-49A4-9913-D77DC4CD1D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6E0271-C39B-419F-87E8-486EDB2FD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graphicEl>
                                              <a:dgm id="{686E0271-C39B-419F-87E8-486EDB2FD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506ED-EB19-4F1F-AA25-0990B5064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graphicEl>
                                              <a:dgm id="{CAA506ED-EB19-4F1F-AA25-0990B5064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56ED0E-C914-43AF-99B1-600A38BE4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graphicEl>
                                              <a:dgm id="{B356ED0E-C914-43AF-99B1-600A38BE4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B25E79-66DF-4E4A-A8BE-28C470A29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graphicEl>
                                              <a:dgm id="{FAB25E79-66DF-4E4A-A8BE-28C470A29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CC40F8-5929-45D9-84D3-3BB853AA1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graphicEl>
                                              <a:dgm id="{7FCC40F8-5929-45D9-84D3-3BB853AA1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92BFC3-07E7-4041-8AED-D5A9F6162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graphicEl>
                                              <a:dgm id="{BE92BFC3-07E7-4041-8AED-D5A9F6162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CBC5E7B-7A0D-429D-ABCE-7D0FE6D24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graphicEl>
                                              <a:dgm id="{8CBC5E7B-7A0D-429D-ABCE-7D0FE6D24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9EEAAC-FB09-40CB-8011-0AEDE76C3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>
                                            <p:graphicEl>
                                              <a:dgm id="{709EEAAC-FB09-40CB-8011-0AEDE76C3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53DF17-45BC-4FB5-8CC0-259442F1C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">
                                            <p:graphicEl>
                                              <a:dgm id="{1D53DF17-45BC-4FB5-8CC0-259442F1C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F6FB95-A586-410F-9BBF-9C1F4D44A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">
                                            <p:graphicEl>
                                              <a:dgm id="{15F6FB95-A586-410F-9BBF-9C1F4D44A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233A4F-890A-44BF-B4DD-852BD1B56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>
                                            <p:graphicEl>
                                              <a:dgm id="{6E233A4F-890A-44BF-B4DD-852BD1B56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182053-51CE-497F-8AF4-632512C47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">
                                            <p:graphicEl>
                                              <a:dgm id="{9D182053-51CE-497F-8AF4-632512C47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FB18CC-C740-4322-944E-31A7EE57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">
                                            <p:graphicEl>
                                              <a:dgm id="{AEFB18CC-C740-4322-944E-31A7EE578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F4DA75-416A-4E0F-9BFD-C73B25B5F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">
                                            <p:graphicEl>
                                              <a:dgm id="{04F4DA75-416A-4E0F-9BFD-C73B25B5F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4942FB-4E33-4C09-AD7D-CBB842119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>
                                            <p:graphicEl>
                                              <a:dgm id="{F04942FB-4E33-4C09-AD7D-CBB842119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F37039-DB6E-4151-BBE6-017B2C04B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">
                                            <p:graphicEl>
                                              <a:dgm id="{05F37039-DB6E-4151-BBE6-017B2C04B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305E2D-A2E6-49F3-A52E-C6C9B54EC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8">
                                            <p:graphicEl>
                                              <a:dgm id="{61305E2D-A2E6-49F3-A52E-C6C9B54EC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076287-5212-4A0A-851A-11519CB8C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8">
                                            <p:graphicEl>
                                              <a:dgm id="{76076287-5212-4A0A-851A-11519CB8C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8844BF-97AF-48DB-BBFB-6C76C1DA82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">
                                            <p:graphicEl>
                                              <a:dgm id="{958844BF-97AF-48DB-BBFB-6C76C1DA82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3642CD-A988-4356-AE03-529136EF3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8">
                                            <p:graphicEl>
                                              <a:dgm id="{4B3642CD-A988-4356-AE03-529136EF3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8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410445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Identificação do Condutor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611560" y="764704"/>
          <a:ext cx="7452320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878224-4617-485D-89AF-77D802A4E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41878224-4617-485D-89AF-77D802A4E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4353E3-9E05-4840-90DB-38D322E56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4F4353E3-9E05-4840-90DB-38D322E56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B347107-AEB4-4288-9B74-643C6F7BD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0B347107-AEB4-4288-9B74-643C6F7BD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AA28C9-039C-4FAE-A31D-02F138FFA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74AA28C9-039C-4FAE-A31D-02F138FFA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AA5CBE-68CD-40BB-AE05-DD04017B6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graphicEl>
                                              <a:dgm id="{ECAA5CBE-68CD-40BB-AE05-DD04017B6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7029698-5CFC-442C-AC04-84E94DA9A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graphicEl>
                                              <a:dgm id="{67029698-5CFC-442C-AC04-84E94DA9A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410445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Identificação do Condutor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323528" y="692696"/>
          <a:ext cx="86044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A5BB12-9B17-41C3-9557-D12384B94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CEA5BB12-9B17-41C3-9557-D12384B94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E24E23-1E4C-4AEE-9D21-F968FD999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80E24E23-1E4C-4AEE-9D21-F968FD999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7" name="Diagrama 6"/>
          <p:cNvGraphicFramePr/>
          <p:nvPr/>
        </p:nvGraphicFramePr>
        <p:xfrm>
          <a:off x="1259632" y="692696"/>
          <a:ext cx="71287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 bwMode="auto">
          <a:xfrm>
            <a:off x="4716016" y="0"/>
            <a:ext cx="410445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Identificação do Condutor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60DAB5-3D56-4157-B091-FF7D93ABA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BE60DAB5-3D56-4157-B091-FF7D93ABA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19396-9028-4706-B9A2-66A5D2DDC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29819396-9028-4706-B9A2-66A5D2DDC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EA546E-7416-4275-8ED8-4A5F3693F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CFEA546E-7416-4275-8ED8-4A5F3693F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025DA3-3E95-462E-9A4D-789099F99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D5025DA3-3E95-462E-9A4D-789099F99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5BD402-177B-4DEF-A68C-8263756C1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2A5BD402-177B-4DEF-A68C-8263756C1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333D67-990E-4FCE-9CE6-2E0310C20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6333D67-990E-4FCE-9CE6-2E0310C20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C944E-CCDB-40C7-A7C7-E4E57D0C6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4C1C944E-CCDB-40C7-A7C7-E4E57D0C6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716016" y="0"/>
            <a:ext cx="410445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Identificação do Condutor</a:t>
            </a:r>
          </a:p>
        </p:txBody>
      </p:sp>
      <p:graphicFrame>
        <p:nvGraphicFramePr>
          <p:cNvPr id="9" name="Diagrama 8"/>
          <p:cNvGraphicFramePr/>
          <p:nvPr/>
        </p:nvGraphicFramePr>
        <p:xfrm>
          <a:off x="323528" y="692696"/>
          <a:ext cx="860444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F2D049-F597-4202-995D-EFAAD0C81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0BF2D049-F597-4202-995D-EFAAD0C81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A2FE34-B586-4C82-B905-D8ADC2F96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FBA2FE34-B586-4C82-B905-D8ADC2F96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716016" y="0"/>
            <a:ext cx="410445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Identificação do Condutor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899592" y="1412776"/>
          <a:ext cx="74168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716016" y="0"/>
            <a:ext cx="4104456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Identificação do Condutor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72008" y="692696"/>
          <a:ext cx="89644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79513" y="486916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A combinação C(x,:) só é considerada válida caso o valor mínimo da distância Euclidiana em cada teste T5 corresponda à base de referencia  do individuo que fez o teste.</a:t>
            </a:r>
            <a:endParaRPr lang="pt-P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557AE30-327C-4186-BE05-B5F88B9A1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F557AE30-327C-4186-BE05-B5F88B9A1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F557AE30-327C-4186-BE05-B5F88B9A1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3C864B3-EEA4-4DE9-8202-04B4EFF88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E3C864B3-EEA4-4DE9-8202-04B4EFF88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E3C864B3-EEA4-4DE9-8202-04B4EFF88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D7B905-9FBA-48A7-ABBF-5F5BEF5C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50D7B905-9FBA-48A7-ABBF-5F5BEF5C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50D7B905-9FBA-48A7-ABBF-5F5BEF5C4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379AF2-DA44-4061-8404-ADCE4437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9B379AF2-DA44-4061-8404-ADCE4437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9B379AF2-DA44-4061-8404-ADCE44375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7109B5-3F42-49CA-9C0E-678716FC9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287109B5-3F42-49CA-9C0E-678716FC9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287109B5-3F42-49CA-9C0E-678716FC9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63FC60-2782-479A-BF21-8E6FEF5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DD63FC60-2782-479A-BF21-8E6FEF5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DD63FC60-2782-479A-BF21-8E6FEF5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6F1D288-F025-4046-ADBA-B2E6975EF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86F1D288-F025-4046-ADBA-B2E6975EF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86F1D288-F025-4046-ADBA-B2E6975EF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52CE065-83AA-4883-B1CE-5B3377E4C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152CE065-83AA-4883-B1CE-5B3377E4C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152CE065-83AA-4883-B1CE-5B3377E4C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2D8F83-73FB-4A65-A66F-2A76B16C7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042D8F83-73FB-4A65-A66F-2A76B16C7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042D8F83-73FB-4A65-A66F-2A76B16C7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4AD278-6F46-4EE5-8ED3-5E3641A9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CB4AD278-6F46-4EE5-8ED3-5E3641A9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CB4AD278-6F46-4EE5-8ED3-5E3641A97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431916-B9F8-4D41-BB35-C2250A41C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5E431916-B9F8-4D41-BB35-C2250A41C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5E431916-B9F8-4D41-BB35-C2250A41C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356DFD-9D2A-4843-BF4E-DC38B9766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A7356DFD-9D2A-4843-BF4E-DC38B9766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A7356DFD-9D2A-4843-BF4E-DC38B9766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BE1914-2D11-4247-93BC-13383C690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3ABE1914-2D11-4247-93BC-13383C690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3ABE1914-2D11-4247-93BC-13383C690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C32DB9-3E7D-4EA6-8419-37D292A5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graphicEl>
                                              <a:dgm id="{74C32DB9-3E7D-4EA6-8419-37D292A5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74C32DB9-3E7D-4EA6-8419-37D292A54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B8DD42-8E05-4435-84D8-3F0AE801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AAB8DD42-8E05-4435-84D8-3F0AE801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graphicEl>
                                              <a:dgm id="{AAB8DD42-8E05-4435-84D8-3F0AE801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88843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Resultados e conclusões</a:t>
            </a:r>
          </a:p>
        </p:txBody>
      </p:sp>
      <p:pic>
        <p:nvPicPr>
          <p:cNvPr id="1026" name="Picture 2" descr="C:\Users\artur\Desktop\thesis\images\troço de tes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092499" cy="5238630"/>
          </a:xfrm>
          <a:prstGeom prst="rect">
            <a:avLst/>
          </a:prstGeom>
          <a:noFill/>
        </p:spPr>
      </p:pic>
      <p:pic>
        <p:nvPicPr>
          <p:cNvPr id="1027" name="Picture 3" descr="C:\Users\artur\Desktop\thesis\images\arduino monitorizaçã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396" y="908720"/>
            <a:ext cx="3095020" cy="2211458"/>
          </a:xfrm>
          <a:prstGeom prst="rect">
            <a:avLst/>
          </a:prstGeom>
          <a:noFill/>
        </p:spPr>
      </p:pic>
      <p:pic>
        <p:nvPicPr>
          <p:cNvPr id="1028" name="Picture 4" descr="C:\Users\artur\Desktop\thesis\images\arduino_veloc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3511553" cy="2459109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5292080" y="350100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 smtClean="0"/>
              <a:t> Frequência de Publicação: 58Hz</a:t>
            </a:r>
          </a:p>
          <a:p>
            <a:pPr>
              <a:buFont typeface="Arial" pitchFamily="34" charset="0"/>
              <a:buChar char="•"/>
            </a:pPr>
            <a:endParaRPr lang="pt-PT" dirty="0" smtClean="0"/>
          </a:p>
          <a:p>
            <a:pPr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292080" y="450912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 smtClean="0"/>
              <a:t> Frequência de Publicação: 10Hz</a:t>
            </a:r>
          </a:p>
          <a:p>
            <a:pPr>
              <a:buFont typeface="Arial" pitchFamily="34" charset="0"/>
              <a:buChar char="•"/>
            </a:pPr>
            <a:endParaRPr lang="pt-PT" sz="2400" dirty="0" smtClean="0"/>
          </a:p>
          <a:p>
            <a:pPr>
              <a:buFont typeface="Arial" pitchFamily="34" charset="0"/>
              <a:buChar char="•"/>
            </a:pPr>
            <a:endParaRPr lang="pt-P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artur\Desktop\thesis\images\arduino_velo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3511553" cy="2459109"/>
          </a:xfrm>
          <a:prstGeom prst="rect">
            <a:avLst/>
          </a:prstGeom>
          <a:noFill/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88843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Resultados e conclusões</a:t>
            </a:r>
          </a:p>
        </p:txBody>
      </p:sp>
      <p:pic>
        <p:nvPicPr>
          <p:cNvPr id="8" name="Picture 2" descr="C:\Users\artur\Desktop\thesis\images\troço de tes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4092499" cy="5238630"/>
          </a:xfrm>
          <a:prstGeom prst="rect">
            <a:avLst/>
          </a:prstGeom>
          <a:noFill/>
        </p:spPr>
      </p:pic>
      <p:pic>
        <p:nvPicPr>
          <p:cNvPr id="2050" name="Picture 2" descr="C:\Users\artur\Desktop\thesis\images\velocity_traje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8323263" cy="508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88843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Resultados e conclusões</a:t>
            </a:r>
          </a:p>
        </p:txBody>
      </p:sp>
      <p:pic>
        <p:nvPicPr>
          <p:cNvPr id="8" name="colision_risk_fi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496" y="980728"/>
            <a:ext cx="9120336" cy="51301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3240360" cy="418058"/>
          </a:xfrm>
        </p:spPr>
        <p:txBody>
          <a:bodyPr/>
          <a:lstStyle/>
          <a:p>
            <a:r>
              <a:rPr lang="pt-PT" sz="2800" dirty="0" smtClean="0">
                <a:solidFill>
                  <a:schemeClr val="bg1"/>
                </a:solidFill>
              </a:rPr>
              <a:t>Enquadramento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139952" y="-13394"/>
            <a:ext cx="324036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Projeto Atlas</a:t>
            </a:r>
          </a:p>
        </p:txBody>
      </p:sp>
      <p:pic>
        <p:nvPicPr>
          <p:cNvPr id="29699" name="Picture 3" descr="C:\Users\artur\Desktop\thesis\images\atlas_m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28733"/>
            <a:ext cx="7704856" cy="5136571"/>
          </a:xfrm>
          <a:prstGeom prst="rect">
            <a:avLst/>
          </a:prstGeom>
          <a:noFill/>
        </p:spPr>
      </p:pic>
      <p:pic>
        <p:nvPicPr>
          <p:cNvPr id="29698" name="Picture 2" descr="C:\Users\artur\Desktop\thesis\images\atlascar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205760" cy="5471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88843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Resultados e conclusões</a:t>
            </a:r>
          </a:p>
        </p:txBody>
      </p:sp>
      <p:pic>
        <p:nvPicPr>
          <p:cNvPr id="7" name="good_man_fi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832" y="908720"/>
            <a:ext cx="9155832" cy="51501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88843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Resultados e conclusões</a:t>
            </a:r>
          </a:p>
        </p:txBody>
      </p:sp>
      <p:pic>
        <p:nvPicPr>
          <p:cNvPr id="7" name="thesis_forgot_blink_fi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496" y="964882"/>
            <a:ext cx="9108504" cy="51235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88843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Resultados e conclusões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27584" y="1844824"/>
          <a:ext cx="7488832" cy="41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8384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Nome do ficheiro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Situações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Nº de deteções corretas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%</a:t>
                      </a:r>
                      <a:endParaRPr lang="pt-PT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Avenida_1.bag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9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8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88.9</a:t>
                      </a:r>
                      <a:endParaRPr lang="pt-PT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Avenida_2.bag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5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100</a:t>
                      </a:r>
                      <a:endParaRPr lang="pt-PT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Avenida_3.bag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91.7</a:t>
                      </a:r>
                      <a:endParaRPr lang="pt-PT" dirty="0"/>
                    </a:p>
                  </a:txBody>
                  <a:tcPr/>
                </a:tc>
              </a:tr>
              <a:tr h="838448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Avenida_4.bag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100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827584" y="98072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Precisão obtida pelo algoritmo de deteção das diferentes situações de risco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88843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Resultados e conclusões</a:t>
            </a:r>
          </a:p>
        </p:txBody>
      </p:sp>
      <p:pic>
        <p:nvPicPr>
          <p:cNvPr id="1026" name="Picture 2" descr="C:\Users\artur\Desktop\thesis\images\comb_2_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77" y="1459026"/>
            <a:ext cx="7658447" cy="463427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67544" y="76470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Deteção do Condutor – Nº de combinações encontradas pelo algoritmo comparadas com o parâmetro P, definido pelo utilizador. 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88843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Resultados e conclusões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51992" y="2348880"/>
          <a:ext cx="6216352" cy="324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176"/>
                <a:gridCol w="3108176"/>
              </a:tblGrid>
              <a:tr h="634014">
                <a:tc>
                  <a:txBody>
                    <a:bodyPr/>
                    <a:lstStyle/>
                    <a:p>
                      <a:pPr algn="ctr"/>
                      <a:r>
                        <a:rPr lang="pt-PT" sz="3600" dirty="0" err="1" smtClean="0"/>
                        <a:t>Ki</a:t>
                      </a:r>
                      <a:r>
                        <a:rPr lang="pt-PT" sz="3600" dirty="0" smtClean="0"/>
                        <a:t>=3</a:t>
                      </a:r>
                      <a:endParaRPr lang="pt-PT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dirty="0" err="1" smtClean="0"/>
                        <a:t>Ki</a:t>
                      </a:r>
                      <a:r>
                        <a:rPr lang="pt-PT" sz="3600" dirty="0" smtClean="0"/>
                        <a:t>=2</a:t>
                      </a:r>
                      <a:endParaRPr lang="pt-PT" sz="3600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 smtClean="0"/>
                        <a:t>10 – 17 </a:t>
                      </a:r>
                      <a:r>
                        <a:rPr lang="pt-PT" sz="3200" dirty="0" smtClean="0"/>
                        <a:t>– </a:t>
                      </a:r>
                      <a:r>
                        <a:rPr lang="pt-PT" sz="3200" baseline="0" dirty="0" smtClean="0"/>
                        <a:t>18 </a:t>
                      </a:r>
                      <a:endParaRPr lang="pt-PT" sz="3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endParaRPr lang="pt-PT" dirty="0" smtClean="0"/>
                    </a:p>
                    <a:p>
                      <a:pPr algn="ctr"/>
                      <a:endParaRPr lang="pt-PT" sz="3200" dirty="0" smtClean="0"/>
                    </a:p>
                    <a:p>
                      <a:pPr algn="ctr"/>
                      <a:r>
                        <a:rPr lang="pt-PT" sz="3200" dirty="0" smtClean="0"/>
                        <a:t>17 </a:t>
                      </a:r>
                      <a:r>
                        <a:rPr lang="pt-PT" sz="3200" dirty="0" smtClean="0"/>
                        <a:t>–</a:t>
                      </a:r>
                      <a:r>
                        <a:rPr lang="pt-PT" sz="3200" dirty="0" smtClean="0"/>
                        <a:t> 18</a:t>
                      </a:r>
                      <a:endParaRPr lang="pt-PT" sz="3200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 smtClean="0"/>
                        <a:t>12 – 17 – </a:t>
                      </a:r>
                      <a:r>
                        <a:rPr lang="pt-PT" sz="3200" baseline="0" dirty="0" smtClean="0"/>
                        <a:t>18</a:t>
                      </a:r>
                      <a:endParaRPr lang="pt-PT" sz="3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706022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 smtClean="0"/>
                        <a:t>13 – 17 – </a:t>
                      </a:r>
                      <a:r>
                        <a:rPr lang="pt-PT" sz="3200" baseline="0" dirty="0" smtClean="0"/>
                        <a:t>18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634014">
                <a:tc>
                  <a:txBody>
                    <a:bodyPr/>
                    <a:lstStyle/>
                    <a:p>
                      <a:pPr algn="ctr"/>
                      <a:r>
                        <a:rPr lang="pt-PT" sz="3200" dirty="0" smtClean="0"/>
                        <a:t>17 – 18 – </a:t>
                      </a:r>
                      <a:r>
                        <a:rPr lang="pt-PT" sz="3200" baseline="0" dirty="0" smtClean="0"/>
                        <a:t>21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1560" y="119849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Para números de P&gt;5 o número de combinações tende a ser constante.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888432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Trabalho Futuro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9552" y="764704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Utilização de uma </a:t>
            </a:r>
            <a:r>
              <a:rPr lang="pt-PT" sz="3200" dirty="0" err="1" smtClean="0"/>
              <a:t>câmera</a:t>
            </a:r>
            <a:r>
              <a:rPr lang="pt-PT" sz="3200" dirty="0" smtClean="0"/>
              <a:t> ou reposicionamento de um dos lasers para a parte traseira do carro.</a:t>
            </a:r>
          </a:p>
          <a:p>
            <a:endParaRPr lang="pt-PT" sz="3200" dirty="0" smtClean="0"/>
          </a:p>
          <a:p>
            <a:r>
              <a:rPr lang="pt-PT" sz="3200" dirty="0" smtClean="0"/>
              <a:t>Deteção dos sinais de transito existentes e limites da estrada.</a:t>
            </a:r>
            <a:endParaRPr lang="pt-PT" sz="3200" dirty="0" smtClean="0"/>
          </a:p>
          <a:p>
            <a:endParaRPr lang="pt-PT" sz="3200" dirty="0" smtClean="0"/>
          </a:p>
          <a:p>
            <a:r>
              <a:rPr lang="pt-PT" sz="3200" dirty="0" smtClean="0"/>
              <a:t>Melhoramento do módulo de deteção do condutor, para que este possa funcionar noutros tipos </a:t>
            </a:r>
            <a:r>
              <a:rPr lang="pt-PT" sz="3200" smtClean="0"/>
              <a:t>de situações.</a:t>
            </a:r>
            <a:endParaRPr lang="pt-PT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3240360" cy="418058"/>
          </a:xfrm>
        </p:spPr>
        <p:txBody>
          <a:bodyPr/>
          <a:lstStyle/>
          <a:p>
            <a:r>
              <a:rPr lang="pt-PT" sz="2800" dirty="0" smtClean="0">
                <a:solidFill>
                  <a:schemeClr val="bg1"/>
                </a:solidFill>
              </a:rPr>
              <a:t>Enquadramento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/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/>
                </a:solidFill>
              </a:rPr>
              <a:t>da Condução de um Automóvel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851920" y="-13394"/>
            <a:ext cx="324036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Objetivos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67544" y="559221"/>
            <a:ext cx="8352928" cy="637531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Desenvolvimento de quatro módulos:</a:t>
            </a:r>
            <a:endParaRPr lang="pt-PT" dirty="0"/>
          </a:p>
        </p:txBody>
      </p:sp>
      <p:graphicFrame>
        <p:nvGraphicFramePr>
          <p:cNvPr id="11" name="Diagrama 10"/>
          <p:cNvGraphicFramePr/>
          <p:nvPr/>
        </p:nvGraphicFramePr>
        <p:xfrm>
          <a:off x="971600" y="1196752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30209F-8A5E-431C-A374-EDF99BCAF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B730209F-8A5E-431C-A374-EDF99BCAF6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C0EA3A-A618-4BF4-9796-21666028F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36C0EA3A-A618-4BF4-9796-21666028F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C7482A8-E26D-41FA-9CAE-37C15942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6C7482A8-E26D-41FA-9CAE-37C159429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B9B1F3-7514-4CA1-A46B-CA7496769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15B9B1F3-7514-4CA1-A46B-CA7496769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8EFCDCF-315A-4C8D-823C-DFB20CE28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graphicEl>
                                              <a:dgm id="{B8EFCDCF-315A-4C8D-823C-DFB20CE28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3240360" cy="418058"/>
          </a:xfrm>
        </p:spPr>
        <p:txBody>
          <a:bodyPr/>
          <a:lstStyle/>
          <a:p>
            <a:r>
              <a:rPr lang="pt-PT" sz="2800" dirty="0" smtClean="0">
                <a:solidFill>
                  <a:schemeClr val="bg1"/>
                </a:solidFill>
              </a:rPr>
              <a:t>Enquadramento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/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/>
                </a:solidFill>
              </a:rPr>
              <a:t>da Condução de um Automóvel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851920" y="-13394"/>
            <a:ext cx="324036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Objetivos</a:t>
            </a:r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467544" y="559221"/>
            <a:ext cx="8352928" cy="637531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Complementar: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30722" name="Picture 2" descr="C:\Users\artur\Desktop\thesis\images\ros_enab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52936"/>
            <a:ext cx="2376264" cy="827979"/>
          </a:xfrm>
          <a:prstGeom prst="rect">
            <a:avLst/>
          </a:prstGeom>
          <a:noFill/>
        </p:spPr>
      </p:pic>
      <p:pic>
        <p:nvPicPr>
          <p:cNvPr id="30723" name="Picture 3" descr="C:\Users\artur\Desktop\thesis\images\arduino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1368152" cy="1368152"/>
          </a:xfrm>
          <a:prstGeom prst="rect">
            <a:avLst/>
          </a:prstGeom>
          <a:noFill/>
        </p:spPr>
      </p:pic>
      <p:pic>
        <p:nvPicPr>
          <p:cNvPr id="30724" name="Picture 4" descr="C:\Users\artur\Desktop\thesis\images\logo_cpluspl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08920"/>
            <a:ext cx="1784460" cy="1137593"/>
          </a:xfrm>
          <a:prstGeom prst="rect">
            <a:avLst/>
          </a:prstGeom>
          <a:noFill/>
        </p:spPr>
      </p:pic>
      <p:pic>
        <p:nvPicPr>
          <p:cNvPr id="30725" name="Picture 5" descr="C:\Users\artur\Desktop\thesis\images\ubuntu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268760"/>
            <a:ext cx="4575175" cy="1192212"/>
          </a:xfrm>
          <a:prstGeom prst="rect">
            <a:avLst/>
          </a:prstGeom>
          <a:noFill/>
        </p:spPr>
      </p:pic>
      <p:pic>
        <p:nvPicPr>
          <p:cNvPr id="30726" name="Picture 6" descr="C:\Users\artur\Desktop\thesis\images\sv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356992"/>
            <a:ext cx="1730179" cy="1927151"/>
          </a:xfrm>
          <a:prstGeom prst="rect">
            <a:avLst/>
          </a:prstGeom>
          <a:noFill/>
        </p:spPr>
      </p:pic>
      <p:pic>
        <p:nvPicPr>
          <p:cNvPr id="30727" name="Picture 7" descr="C:\Users\artur\Desktop\thesis\images\microchi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509120"/>
            <a:ext cx="2078130" cy="10801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3240360" cy="418058"/>
          </a:xfrm>
        </p:spPr>
        <p:txBody>
          <a:bodyPr/>
          <a:lstStyle/>
          <a:p>
            <a:r>
              <a:rPr lang="pt-PT" sz="2800" dirty="0" smtClean="0">
                <a:solidFill>
                  <a:schemeClr val="bg1"/>
                </a:solidFill>
              </a:rPr>
              <a:t>Enquadramento</a:t>
            </a:r>
          </a:p>
        </p:txBody>
      </p:sp>
      <p:sp>
        <p:nvSpPr>
          <p:cNvPr id="14339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559221"/>
            <a:ext cx="7560840" cy="637531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Sistemas avançados de apoio ao condutor:</a:t>
            </a:r>
          </a:p>
          <a:p>
            <a:endParaRPr lang="pt-PT" dirty="0" smtClean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283968" y="-13394"/>
            <a:ext cx="324036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Sistemas A.D.A.S.</a:t>
            </a:r>
          </a:p>
        </p:txBody>
      </p:sp>
      <p:pic>
        <p:nvPicPr>
          <p:cNvPr id="31746" name="Picture 2" descr="C:\Users\artur\Desktop\thesis\images\lane_ass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85" y="1412776"/>
            <a:ext cx="4199671" cy="2065412"/>
          </a:xfrm>
          <a:prstGeom prst="rect">
            <a:avLst/>
          </a:prstGeom>
          <a:noFill/>
        </p:spPr>
      </p:pic>
      <p:pic>
        <p:nvPicPr>
          <p:cNvPr id="31750" name="Picture 6" descr="C:\Users\artur\Desktop\thesis\images\active_suspen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3096344" cy="2518360"/>
          </a:xfrm>
          <a:prstGeom prst="rect">
            <a:avLst/>
          </a:prstGeom>
          <a:noFill/>
        </p:spPr>
      </p:pic>
      <p:pic>
        <p:nvPicPr>
          <p:cNvPr id="31751" name="Picture 7" descr="C:\Users\artur\Desktop\thesis\images\detect_la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3672408" cy="2451332"/>
          </a:xfrm>
          <a:prstGeom prst="rect">
            <a:avLst/>
          </a:prstGeom>
          <a:noFill/>
        </p:spPr>
      </p:pic>
      <p:pic>
        <p:nvPicPr>
          <p:cNvPr id="31752" name="Picture 8" descr="C:\Users\artur\Desktop\thesis\images\esp-on-of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5084" y="3717032"/>
            <a:ext cx="3953380" cy="2520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3240360" cy="418058"/>
          </a:xfrm>
        </p:spPr>
        <p:txBody>
          <a:bodyPr/>
          <a:lstStyle/>
          <a:p>
            <a:r>
              <a:rPr lang="pt-PT" sz="2800" dirty="0" smtClean="0">
                <a:solidFill>
                  <a:schemeClr val="bg1"/>
                </a:solidFill>
              </a:rPr>
              <a:t>Enquadramento</a:t>
            </a:r>
          </a:p>
        </p:txBody>
      </p:sp>
      <p:sp>
        <p:nvSpPr>
          <p:cNvPr id="14339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559221"/>
            <a:ext cx="7560840" cy="637531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Sistemas avançados de apoio ao condutor:</a:t>
            </a:r>
          </a:p>
          <a:p>
            <a:endParaRPr lang="pt-PT" dirty="0" smtClean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283968" y="-13394"/>
            <a:ext cx="324036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Sistemas A.D.A.S.</a:t>
            </a:r>
          </a:p>
        </p:txBody>
      </p:sp>
      <p:pic>
        <p:nvPicPr>
          <p:cNvPr id="11" name="Picture 5" descr="C:\Users\artur\Desktop\thesis\images\roadtrai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12" y="2348880"/>
            <a:ext cx="7164288" cy="2584313"/>
          </a:xfrm>
          <a:prstGeom prst="rect">
            <a:avLst/>
          </a:prstGeom>
          <a:noFill/>
        </p:spPr>
      </p:pic>
      <p:pic>
        <p:nvPicPr>
          <p:cNvPr id="12" name="Picture 3" descr="C:\Users\artur\Desktop\thesis\images\Valeo_park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660162" cy="4259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716016" y="0"/>
            <a:ext cx="324036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Controlo do </a:t>
            </a:r>
            <a:r>
              <a:rPr kumimoji="0" lang="pt-PT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AtlasCar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3" descr="C:\Users\artur\Desktop\thesis\images\proj_rede local do carr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721" y="692696"/>
            <a:ext cx="6991671" cy="5432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4536504" cy="418058"/>
          </a:xfrm>
        </p:spPr>
        <p:txBody>
          <a:bodyPr/>
          <a:lstStyle/>
          <a:p>
            <a:pPr lvl="0"/>
            <a:r>
              <a:rPr lang="pt-PT" sz="2800" dirty="0" smtClean="0">
                <a:solidFill>
                  <a:schemeClr val="bg1"/>
                </a:solidFill>
              </a:rPr>
              <a:t>Sistemas para monitorização</a:t>
            </a: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3275856" y="6480720"/>
            <a:ext cx="4608512" cy="332656"/>
          </a:xfrm>
        </p:spPr>
        <p:txBody>
          <a:bodyPr/>
          <a:lstStyle/>
          <a:p>
            <a:pPr>
              <a:defRPr/>
            </a:pPr>
            <a:r>
              <a:rPr lang="pt-P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Sistema de Monitorização </a:t>
            </a:r>
            <a:r>
              <a:rPr lang="pt-P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 Condução de um Automóvel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6614864" y="6453336"/>
            <a:ext cx="2133600" cy="365125"/>
          </a:xfrm>
        </p:spPr>
        <p:txBody>
          <a:bodyPr/>
          <a:lstStyle/>
          <a:p>
            <a:pPr>
              <a:defRPr/>
            </a:pPr>
            <a:fld id="{56F60653-FA47-49B5-95B0-58E6D867DF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572000" y="-27384"/>
            <a:ext cx="4427984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Monitorização do Habitáculo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-288032" y="1268760"/>
          <a:ext cx="51480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4211960" y="1628800"/>
          <a:ext cx="51125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3796" name="Picture 4" descr="C:\Users\artur\Desktop\thesis\images\fs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4008" y="1772816"/>
            <a:ext cx="4299861" cy="3384376"/>
          </a:xfrm>
          <a:prstGeom prst="rect">
            <a:avLst/>
          </a:prstGeom>
          <a:noFill/>
        </p:spPr>
      </p:pic>
      <p:pic>
        <p:nvPicPr>
          <p:cNvPr id="33795" name="Picture 3" descr="C:\Users\artur\Desktop\thesis\images\arduino monitorização_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614005"/>
            <a:ext cx="8892480" cy="58393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1009</Words>
  <Application>Microsoft Office PowerPoint</Application>
  <PresentationFormat>Apresentação no Ecrã (4:3)</PresentationFormat>
  <Paragraphs>258</Paragraphs>
  <Slides>35</Slides>
  <Notes>1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6" baseType="lpstr">
      <vt:lpstr>Tema do Office</vt:lpstr>
      <vt:lpstr>Sistema de Monitorização da Condução de um Automóvel</vt:lpstr>
      <vt:lpstr>Diapositivo 2</vt:lpstr>
      <vt:lpstr>Enquadramento</vt:lpstr>
      <vt:lpstr>Enquadramento</vt:lpstr>
      <vt:lpstr>Enquadramento</vt:lpstr>
      <vt:lpstr>Enquadramento</vt:lpstr>
      <vt:lpstr>Enquadramento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Deteção de Situações de Risco</vt:lpstr>
      <vt:lpstr>Deteção de Situações de Risco</vt:lpstr>
      <vt:lpstr>Deteção de Situações de Risco</vt:lpstr>
      <vt:lpstr>Deteção de Situações de Risco</vt:lpstr>
      <vt:lpstr>Deteção de Situações de Risco</vt:lpstr>
      <vt:lpstr>Deteção de Situações de Risco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  <vt:lpstr>Sistemas para monitorização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artur</dc:creator>
  <cp:lastModifiedBy>artur</cp:lastModifiedBy>
  <cp:revision>147</cp:revision>
  <dcterms:created xsi:type="dcterms:W3CDTF">2012-07-04T14:21:48Z</dcterms:created>
  <dcterms:modified xsi:type="dcterms:W3CDTF">2012-07-10T12:36:01Z</dcterms:modified>
</cp:coreProperties>
</file>