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66" r:id="rId6"/>
    <p:sldId id="268" r:id="rId7"/>
    <p:sldId id="263" r:id="rId8"/>
    <p:sldId id="269" r:id="rId9"/>
    <p:sldId id="270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AE62A-1A9E-4E14-B9AE-8B7DA19ADE2A}" type="datetimeFigureOut">
              <a:rPr lang="pt-PT" smtClean="0"/>
              <a:t>26-02-2015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35F21-9C4D-4E85-97C2-F12F87B238A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11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E5D8D-DECB-48BD-9CBA-7F1923938F68}" type="datetime1">
              <a:rPr lang="pt-PT" smtClean="0"/>
              <a:t>26-02-2015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8EF49-7B4B-4B36-9380-36B381F6824F}" type="datetime1">
              <a:rPr lang="pt-PT" smtClean="0"/>
              <a:t>26-02-2015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3D77-5EC2-47BE-B189-65A265A27DC5}" type="datetime1">
              <a:rPr lang="pt-PT" smtClean="0"/>
              <a:t>26-02-2015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7E9E-B777-473D-BF0A-7FB750F4131F}" type="datetime1">
              <a:rPr lang="pt-PT" smtClean="0"/>
              <a:t>26-02-2015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ED67-596C-46A3-87D2-5805CE939540}" type="datetime1">
              <a:rPr lang="pt-PT" smtClean="0"/>
              <a:t>26-02-2015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736-9A2B-4128-A8D5-7E119CC65446}" type="datetime1">
              <a:rPr lang="pt-PT" smtClean="0"/>
              <a:t>26-02-2015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6B63-81FE-4295-A865-CE9A75EAFD9C}" type="datetime1">
              <a:rPr lang="pt-PT" smtClean="0"/>
              <a:t>26-02-2015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A2FE8-2B89-4D2A-928E-C95F8FB98936}" type="datetime1">
              <a:rPr lang="pt-PT" smtClean="0"/>
              <a:t>26-02-2015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4A7D-EDDA-44FF-9322-C70E73A40447}" type="datetime1">
              <a:rPr lang="pt-PT" smtClean="0"/>
              <a:t>26-02-2015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B0F9F-03CD-4BC6-A0D4-F2F4C87A5EDC}" type="datetime1">
              <a:rPr lang="pt-PT" smtClean="0"/>
              <a:t>26-02-2015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5EB77-D92F-44A1-9E2E-682C80C973FE}" type="datetime1">
              <a:rPr lang="pt-PT" smtClean="0"/>
              <a:t>26-02-2015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75EB4-97AE-49C3-AC25-0229D28D9878}" type="datetime1">
              <a:rPr lang="pt-PT" smtClean="0"/>
              <a:t>26-02-2015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navman.wordpress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436510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pt-PT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</a:t>
            </a:r>
            <a:r>
              <a:rPr lang="pt-P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 </a:t>
            </a:r>
            <a:r>
              <a:rPr lang="pt-PT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P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navigation</a:t>
            </a:r>
            <a:r>
              <a:rPr lang="pt-P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missions</a:t>
            </a:r>
            <a:r>
              <a:rPr lang="pt-P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pt-PT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autonomous</a:t>
            </a:r>
            <a:r>
              <a:rPr lang="pt-P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cars</a:t>
            </a:r>
            <a:endParaRPr lang="pt-P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6021288"/>
            <a:ext cx="3744416" cy="600472"/>
          </a:xfrm>
        </p:spPr>
        <p:txBody>
          <a:bodyPr>
            <a:noAutofit/>
          </a:bodyPr>
          <a:lstStyle/>
          <a:p>
            <a:pPr algn="l"/>
            <a:r>
              <a:rPr lang="pt-PT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Ferreira</a:t>
            </a:r>
          </a:p>
          <a:p>
            <a:pPr algn="l"/>
            <a:r>
              <a:rPr lang="pt-PT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Nº 71270</a:t>
            </a:r>
            <a:endParaRPr lang="pt-PT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0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Informações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Contacto: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ivan.ferreira@ua.pt</a:t>
            </a:r>
            <a:endParaRPr lang="pt-PT" dirty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Link do blog: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>
                <a:hlinkClick r:id="rId3"/>
              </a:rPr>
              <a:t>https://atlasnavman.wordpress.com/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559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89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Enquadramento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 Ainda não foi </a:t>
            </a:r>
            <a:r>
              <a:rPr lang="pt-PT" dirty="0"/>
              <a:t>desenvolvida nenhuma infraestrutura para fundir os elementos da navegação local e </a:t>
            </a:r>
            <a:r>
              <a:rPr lang="pt-PT" dirty="0" smtClean="0"/>
              <a:t>global.  É necessário </a:t>
            </a:r>
            <a:r>
              <a:rPr lang="pt-PT" dirty="0"/>
              <a:t>desenvolver um </a:t>
            </a:r>
            <a:r>
              <a:rPr lang="pt-PT" i="1" dirty="0"/>
              <a:t>software</a:t>
            </a:r>
            <a:r>
              <a:rPr lang="pt-PT" dirty="0"/>
              <a:t>, incluindo uma interface humana para definir uma missão para um veículo como o </a:t>
            </a:r>
            <a:r>
              <a:rPr lang="pt-PT" dirty="0" smtClean="0"/>
              <a:t>ATLASCAR.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994407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45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sz="2800" dirty="0" smtClean="0"/>
              <a:t>Instalação </a:t>
            </a:r>
            <a:r>
              <a:rPr lang="pt-PT" sz="2800" dirty="0" smtClean="0"/>
              <a:t>de:</a:t>
            </a:r>
          </a:p>
          <a:p>
            <a:pPr algn="just"/>
            <a:r>
              <a:rPr lang="pt-PT" sz="2800" dirty="0" smtClean="0"/>
              <a:t>um </a:t>
            </a:r>
            <a:r>
              <a:rPr lang="pt-PT" sz="2800" dirty="0" smtClean="0"/>
              <a:t>novo </a:t>
            </a:r>
            <a:r>
              <a:rPr lang="pt-PT" sz="2800" dirty="0" smtClean="0"/>
              <a:t>servidor</a:t>
            </a:r>
            <a:endParaRPr lang="pt-PT" sz="2800" dirty="0" smtClean="0"/>
          </a:p>
          <a:p>
            <a:pPr algn="just"/>
            <a:r>
              <a:rPr lang="pt-PT" sz="2800" dirty="0" smtClean="0"/>
              <a:t>uma </a:t>
            </a:r>
            <a:r>
              <a:rPr lang="pt-PT" sz="2800" dirty="0"/>
              <a:t>nova </a:t>
            </a:r>
            <a:r>
              <a:rPr lang="pt-PT" sz="2800" dirty="0" smtClean="0"/>
              <a:t>UPS (</a:t>
            </a:r>
            <a:r>
              <a:rPr lang="pt-PT" sz="2800" i="1" dirty="0" err="1"/>
              <a:t>uninterruptible</a:t>
            </a:r>
            <a:r>
              <a:rPr lang="pt-PT" sz="2800" i="1" dirty="0"/>
              <a:t> </a:t>
            </a:r>
            <a:r>
              <a:rPr lang="pt-PT" sz="2800" i="1" dirty="0" err="1"/>
              <a:t>power</a:t>
            </a:r>
            <a:r>
              <a:rPr lang="pt-PT" sz="2800" i="1" dirty="0"/>
              <a:t> </a:t>
            </a:r>
            <a:r>
              <a:rPr lang="pt-PT" sz="2800" i="1" dirty="0" err="1"/>
              <a:t>supply</a:t>
            </a:r>
            <a:r>
              <a:rPr lang="pt-PT" sz="2800" i="1" dirty="0"/>
              <a:t>)</a:t>
            </a:r>
            <a:r>
              <a:rPr lang="pt-PT" sz="2800" dirty="0"/>
              <a:t> </a:t>
            </a:r>
            <a:r>
              <a:rPr lang="pt-PT" sz="2800" dirty="0" smtClean="0"/>
              <a:t> </a:t>
            </a:r>
          </a:p>
          <a:p>
            <a:pPr algn="just"/>
            <a:r>
              <a:rPr lang="pt-PT" sz="2800" dirty="0" smtClean="0"/>
              <a:t>um GPS (</a:t>
            </a:r>
            <a:r>
              <a:rPr lang="pt-PT" sz="2800" i="1" dirty="0"/>
              <a:t>Global </a:t>
            </a:r>
            <a:r>
              <a:rPr lang="pt-PT" sz="2800" i="1" dirty="0" err="1"/>
              <a:t>Positioning</a:t>
            </a:r>
            <a:r>
              <a:rPr lang="pt-PT" sz="2800" i="1" dirty="0"/>
              <a:t> </a:t>
            </a:r>
            <a:r>
              <a:rPr lang="pt-PT" sz="2800" i="1" dirty="0" err="1"/>
              <a:t>System</a:t>
            </a:r>
            <a:r>
              <a:rPr lang="pt-PT" sz="2800" dirty="0" smtClean="0"/>
              <a:t>) de elevada precisão </a:t>
            </a:r>
            <a:endParaRPr lang="pt-PT" sz="2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sz="2800" dirty="0" smtClean="0"/>
              <a:t>Desenvolver um software para planeamento do missões, execução e monitorização de outros elementos</a:t>
            </a:r>
            <a:endParaRPr lang="pt-PT" sz="28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sz="2800" dirty="0"/>
          </a:p>
          <a:p>
            <a:pPr algn="just">
              <a:buFont typeface="Wingdings" panose="05000000000000000000" pitchFamily="2" charset="2"/>
              <a:buChar char="Ø"/>
            </a:pPr>
            <a:endParaRPr lang="pt-PT" sz="28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559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87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Tarefas previstas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Estado da arte em navegação e planeamento de missões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Familiarização com os sistemas do ATLASCAR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Instalação do novo </a:t>
            </a:r>
            <a:r>
              <a:rPr lang="pt-PT" i="1" dirty="0" smtClean="0"/>
              <a:t>hardware </a:t>
            </a:r>
            <a:endParaRPr lang="pt-PT" i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Desenvolvimento do </a:t>
            </a:r>
            <a:r>
              <a:rPr lang="pt-PT" i="1" dirty="0" smtClean="0"/>
              <a:t>software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Recolha de dados e testes em ambiente real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Escrita da documentação e dissertação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i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559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32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atual do trabalho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Plano de intervenção no ATLASCAR </a:t>
            </a:r>
            <a:r>
              <a:rPr lang="pt-PT" dirty="0" smtClean="0"/>
              <a:t>estabelecido e em fase de execução.</a:t>
            </a:r>
            <a:endParaRPr lang="pt-P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Identificação e etiquetagem </a:t>
            </a:r>
            <a:r>
              <a:rPr lang="pt-PT" dirty="0" smtClean="0"/>
              <a:t>dos </a:t>
            </a:r>
            <a:r>
              <a:rPr lang="pt-PT" dirty="0" smtClean="0"/>
              <a:t>cabos </a:t>
            </a:r>
            <a:r>
              <a:rPr lang="pt-PT" dirty="0" smtClean="0"/>
              <a:t>está concluída</a:t>
            </a:r>
            <a:r>
              <a:rPr lang="pt-PT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Preparações para a instalação do novo </a:t>
            </a:r>
            <a:r>
              <a:rPr lang="pt-PT" i="1" dirty="0" smtClean="0"/>
              <a:t>hardware</a:t>
            </a:r>
            <a:r>
              <a:rPr lang="pt-PT" dirty="0" smtClean="0"/>
              <a:t> concluídas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Encontradas diversas soluções para otimizar alguns sistemas já existentes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 smtClean="0"/>
          </a:p>
          <a:p>
            <a:pPr>
              <a:buFont typeface="Wingdings" panose="05000000000000000000" pitchFamily="2" charset="2"/>
              <a:buChar char="Ø"/>
            </a:pPr>
            <a:endParaRPr lang="pt-PT" dirty="0" smtClean="0"/>
          </a:p>
          <a:p>
            <a:pPr>
              <a:buFont typeface="Wingdings" panose="05000000000000000000" pitchFamily="2" charset="2"/>
              <a:buChar char="Ø"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559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37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Próximas tarefas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Melhoramento de algumas soluções </a:t>
            </a:r>
            <a:r>
              <a:rPr lang="pt-PT" dirty="0" smtClean="0"/>
              <a:t>existentes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 smtClean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559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6</a:t>
            </a:fld>
            <a:endParaRPr lang="pt-PT"/>
          </a:p>
        </p:txBody>
      </p:sp>
      <p:pic>
        <p:nvPicPr>
          <p:cNvPr id="2051" name="Picture 3" descr="C:\Users\Ivan\Desktop\Global\Uni\UAveiro\2ºAno\Tese\Parte I\imagens\Carro\20141117_115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94019"/>
            <a:ext cx="3055024" cy="17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van\Desktop\Global\Uni\UAveiro\2ºAno\Tese\Parte I\imagens\Carro\2014-11-20 11.20.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1112" y="2780928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van\Desktop\Global\Uni\UAveiro\2ºAno\Tese\Parte I\imagens\Carro\20141117_1128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2222" y="3630360"/>
            <a:ext cx="332836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Próximas tarefas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Remoção do </a:t>
            </a:r>
            <a:r>
              <a:rPr lang="pt-PT" i="1" dirty="0" smtClean="0"/>
              <a:t>hardware</a:t>
            </a:r>
            <a:r>
              <a:rPr lang="pt-PT" dirty="0" smtClean="0"/>
              <a:t> antigo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i="1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559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7</a:t>
            </a:fld>
            <a:endParaRPr lang="pt-PT"/>
          </a:p>
        </p:txBody>
      </p:sp>
      <p:pic>
        <p:nvPicPr>
          <p:cNvPr id="5" name="Picture 2" descr="C:\Users\Ivan\Desktop\Global\Uni\UAveiro\2ºAno\Tese\Parte I\imagens\Carro\20141106_150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0166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nel 5"/>
          <p:cNvSpPr/>
          <p:nvPr/>
        </p:nvSpPr>
        <p:spPr>
          <a:xfrm>
            <a:off x="2123728" y="4442246"/>
            <a:ext cx="792088" cy="1594445"/>
          </a:xfrm>
          <a:prstGeom prst="donut">
            <a:avLst>
              <a:gd name="adj" fmla="val 92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Anel 6"/>
          <p:cNvSpPr/>
          <p:nvPr/>
        </p:nvSpPr>
        <p:spPr>
          <a:xfrm>
            <a:off x="4865235" y="3284984"/>
            <a:ext cx="792088" cy="1594445"/>
          </a:xfrm>
          <a:prstGeom prst="donut">
            <a:avLst>
              <a:gd name="adj" fmla="val 922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Próximas tarefas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dirty="0"/>
              <a:t>Instalação e configuração do novo </a:t>
            </a:r>
            <a:r>
              <a:rPr lang="pt-PT" i="1" dirty="0"/>
              <a:t>hardware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559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8</a:t>
            </a:fld>
            <a:endParaRPr lang="pt-PT"/>
          </a:p>
        </p:txBody>
      </p:sp>
      <p:pic>
        <p:nvPicPr>
          <p:cNvPr id="3074" name="Picture 2" descr="C:\Users\Ivan\Desktop\Global\Uni\UAveiro\2ºAno\Tese\Parte I\imagens\ups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0667"/>
            <a:ext cx="3899991" cy="29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van\Desktop\Global\Uni\UAveiro\2ºAno\Tese\Parte I\imagens\GPS-703-GNSS-Antenna_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36" y="2725895"/>
            <a:ext cx="1404528" cy="12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van\Desktop\Global\Uni\UAveiro\2ºAno\Tese\Parte I\imagens\GpsIMU-IGM-A1_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69" y="2606692"/>
            <a:ext cx="15049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van\Desktop\Global\Uni\UAveiro\2ºAno\Tese\Parte I\imagens\hp_server_v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4" y="3515422"/>
            <a:ext cx="2824032" cy="212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49701" y="5887313"/>
            <a:ext cx="124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Servidor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61664" y="3958227"/>
            <a:ext cx="15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GPS + Antena</a:t>
            </a:r>
            <a:endParaRPr lang="pt-PT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427802" y="5919085"/>
            <a:ext cx="74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UPS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51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Próximas tarefas</a:t>
            </a:r>
            <a:endParaRPr lang="pt-P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Pesquisa sobre soluções já existentes</a:t>
            </a: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Dar inicio ao desenvolvimento da interface gráfica e do módulo para a execução do planeamento de missões</a:t>
            </a:r>
            <a:endParaRPr lang="pt-PT" i="1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7019559" y="6492875"/>
            <a:ext cx="2133600" cy="365125"/>
          </a:xfrm>
        </p:spPr>
        <p:txBody>
          <a:bodyPr/>
          <a:lstStyle/>
          <a:p>
            <a:fld id="{17AC85B3-BB92-4040-8F52-E774985663BC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76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239</Words>
  <Application>Microsoft Office PowerPoint</Application>
  <PresentationFormat>Apresentação no Ecrã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Tema do Office</vt:lpstr>
      <vt:lpstr>Integrated manager of navigation missions in autonomous cars</vt:lpstr>
      <vt:lpstr>Enquadramento</vt:lpstr>
      <vt:lpstr>Objetivos</vt:lpstr>
      <vt:lpstr>Tarefas previstas</vt:lpstr>
      <vt:lpstr>Estado atual do trabalho</vt:lpstr>
      <vt:lpstr>Próximas tarefas</vt:lpstr>
      <vt:lpstr>Próximas tarefas</vt:lpstr>
      <vt:lpstr>Próximas tarefas</vt:lpstr>
      <vt:lpstr>Próximas tarefas</vt:lpstr>
      <vt:lpstr>Informações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ATLASCAR</dc:title>
  <dc:creator>Ivan</dc:creator>
  <cp:lastModifiedBy>Ivan</cp:lastModifiedBy>
  <cp:revision>19</cp:revision>
  <dcterms:created xsi:type="dcterms:W3CDTF">2015-02-26T12:25:53Z</dcterms:created>
  <dcterms:modified xsi:type="dcterms:W3CDTF">2015-02-27T00:49:37Z</dcterms:modified>
</cp:coreProperties>
</file>