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77" r:id="rId2"/>
    <p:sldId id="286" r:id="rId3"/>
    <p:sldId id="313" r:id="rId4"/>
    <p:sldId id="306" r:id="rId5"/>
    <p:sldId id="307" r:id="rId6"/>
    <p:sldId id="308" r:id="rId7"/>
    <p:sldId id="442" r:id="rId8"/>
    <p:sldId id="443" r:id="rId9"/>
    <p:sldId id="287" r:id="rId10"/>
    <p:sldId id="291" r:id="rId11"/>
    <p:sldId id="310" r:id="rId12"/>
    <p:sldId id="445" r:id="rId13"/>
    <p:sldId id="446" r:id="rId14"/>
    <p:sldId id="447" r:id="rId15"/>
    <p:sldId id="314" r:id="rId16"/>
    <p:sldId id="312" r:id="rId17"/>
    <p:sldId id="271" r:id="rId18"/>
    <p:sldId id="400" r:id="rId19"/>
    <p:sldId id="432" r:id="rId20"/>
    <p:sldId id="433" r:id="rId21"/>
    <p:sldId id="434" r:id="rId22"/>
    <p:sldId id="320" r:id="rId23"/>
    <p:sldId id="318" r:id="rId24"/>
    <p:sldId id="435" r:id="rId25"/>
    <p:sldId id="328" r:id="rId26"/>
    <p:sldId id="348" r:id="rId27"/>
    <p:sldId id="417" r:id="rId28"/>
    <p:sldId id="356" r:id="rId29"/>
    <p:sldId id="357" r:id="rId30"/>
    <p:sldId id="403" r:id="rId31"/>
    <p:sldId id="358" r:id="rId32"/>
    <p:sldId id="359" r:id="rId33"/>
    <p:sldId id="371" r:id="rId34"/>
    <p:sldId id="424" r:id="rId35"/>
    <p:sldId id="428" r:id="rId36"/>
    <p:sldId id="372" r:id="rId37"/>
    <p:sldId id="436" r:id="rId38"/>
    <p:sldId id="438" r:id="rId39"/>
    <p:sldId id="383" r:id="rId40"/>
    <p:sldId id="385" r:id="rId41"/>
    <p:sldId id="391" r:id="rId42"/>
    <p:sldId id="439" r:id="rId43"/>
    <p:sldId id="386" r:id="rId44"/>
    <p:sldId id="395" r:id="rId45"/>
    <p:sldId id="398" r:id="rId46"/>
    <p:sldId id="437" r:id="rId47"/>
    <p:sldId id="450" r:id="rId48"/>
    <p:sldId id="421" r:id="rId49"/>
    <p:sldId id="440" r:id="rId50"/>
    <p:sldId id="441" r:id="rId51"/>
    <p:sldId id="411" r:id="rId52"/>
    <p:sldId id="423" r:id="rId53"/>
    <p:sldId id="413" r:id="rId54"/>
    <p:sldId id="449" r:id="rId55"/>
    <p:sldId id="448" r:id="rId56"/>
    <p:sldId id="414" r:id="rId57"/>
    <p:sldId id="415" r:id="rId58"/>
  </p:sldIdLst>
  <p:sldSz cx="12192000" cy="6858000"/>
  <p:notesSz cx="6858000" cy="9144000"/>
  <p:defaultTextStyle>
    <a:defPPr rtl="0"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49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14" autoAdjust="0"/>
  </p:normalViewPr>
  <p:slideViewPr>
    <p:cSldViewPr snapToGrid="0">
      <p:cViewPr varScale="1">
        <p:scale>
          <a:sx n="87" d="100"/>
          <a:sy n="87" d="100"/>
        </p:scale>
        <p:origin x="389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E654D14-1B50-4735-9C0F-50BD26243867}" type="datetime1">
              <a:rPr lang="pt-PT" smtClean="0"/>
              <a:t>24/07/2018</a:t>
            </a:fld>
            <a:endParaRPr lang="pt-PT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PT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0BD58-3BFF-4EAF-BB8B-AC67FE801E47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105943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PT" noProof="0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9E09C0A-43AB-4D83-8936-AE09CC6139E6}" type="datetime1">
              <a:rPr lang="pt-PT" noProof="0" smtClean="0"/>
              <a:t>24/07/2018</a:t>
            </a:fld>
            <a:endParaRPr lang="pt-PT" noProof="0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PT" noProof="0" dirty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PT" noProof="0" dirty="0"/>
              <a:t>Clique para editar os Estilos de título do modelo global</a:t>
            </a:r>
          </a:p>
          <a:p>
            <a:pPr lvl="1" rtl="0"/>
            <a:r>
              <a:rPr lang="pt-PT" noProof="0" dirty="0"/>
              <a:t>Segundo nível</a:t>
            </a:r>
          </a:p>
          <a:p>
            <a:pPr lvl="2" rtl="0"/>
            <a:r>
              <a:rPr lang="pt-PT" noProof="0" dirty="0"/>
              <a:t>Terceiro nível</a:t>
            </a:r>
          </a:p>
          <a:p>
            <a:pPr lvl="3" rtl="0"/>
            <a:r>
              <a:rPr lang="pt-PT" noProof="0" dirty="0"/>
              <a:t>Quarto nível</a:t>
            </a:r>
          </a:p>
          <a:p>
            <a:pPr lvl="4" rtl="0"/>
            <a:r>
              <a:rPr lang="pt-PT" noProof="0" dirty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PT" noProof="0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322CDD-9D6C-4F63-9EC2-648226624108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8510265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pt-PT" smtClean="0"/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73647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pt-PT" smtClean="0"/>
              <a:t>3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05406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pt-PT" smtClean="0"/>
              <a:t>9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79874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pt-PT" smtClean="0"/>
              <a:t>10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28554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pt-PT" smtClean="0"/>
              <a:t>17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76531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pt-PT" smtClean="0"/>
              <a:t>29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7366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pt-PT" smtClean="0"/>
              <a:t>33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11564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pt-PT" smtClean="0"/>
              <a:t>36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120753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pt-PT" smtClean="0"/>
              <a:t>39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41194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pt-PT" smtClean="0"/>
              <a:t>45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076050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68322CDD-9D6C-4F63-9EC2-648226624108}" type="slidenum">
              <a:rPr lang="pt-PT" smtClean="0"/>
              <a:t>56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40998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6800" y="2606040"/>
            <a:ext cx="10058400" cy="2743200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6800" cap="none">
                <a:solidFill>
                  <a:schemeClr val="tx1"/>
                </a:solidFill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</a:lstStyle>
          <a:p>
            <a:pPr rtl="0"/>
            <a:r>
              <a:rPr lang="pt-PT" noProof="0" dirty="0"/>
              <a:t>Clique para editar o estilo de título do Modelo Global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066800" y="5360437"/>
            <a:ext cx="10058400" cy="36576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 b="1" cap="none" baseline="0">
                <a:solidFill>
                  <a:schemeClr val="accent1">
                    <a:lumMod val="75000"/>
                  </a:schemeClr>
                </a:solidFill>
                <a:effectLst/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PT" noProof="0" dirty="0"/>
              <a:t>Clique para editar o estilo de subtítulo do modelo global</a:t>
            </a:r>
          </a:p>
        </p:txBody>
      </p:sp>
      <p:sp>
        <p:nvSpPr>
          <p:cNvPr id="8" name="Retângulo 7"/>
          <p:cNvSpPr/>
          <p:nvPr userDrawn="1"/>
        </p:nvSpPr>
        <p:spPr>
          <a:xfrm>
            <a:off x="0" y="5888736"/>
            <a:ext cx="12192000" cy="109728"/>
          </a:xfrm>
          <a:prstGeom prst="rect">
            <a:avLst/>
          </a:prstGeom>
          <a:ln>
            <a:noFill/>
          </a:ln>
          <a:effectLst>
            <a:outerShdw blurRad="25400" dist="25400" dir="54000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-5848"/>
            <a:ext cx="9601200" cy="1143000"/>
          </a:xfrm>
        </p:spPr>
        <p:txBody>
          <a:bodyPr rtlCol="0"/>
          <a:lstStyle>
            <a:lvl1pPr>
              <a:defRPr cap="none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</a:lstStyle>
          <a:p>
            <a:pPr rtl="0"/>
            <a:r>
              <a:rPr lang="pt-PT" noProof="0" dirty="0"/>
              <a:t>Clique para editar o estilo de título do Modelo Global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295400" y="1441952"/>
            <a:ext cx="9601200" cy="4114800"/>
          </a:xfrm>
        </p:spPr>
        <p:txBody>
          <a:bodyPr rtlCol="0"/>
          <a:lstStyle>
            <a:lvl1pPr>
              <a:defRPr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  <a:lvl2pPr>
              <a:defRPr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2pPr>
            <a:lvl3pPr>
              <a:defRPr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3pPr>
            <a:lvl4pPr>
              <a:defRPr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4pPr>
            <a:lvl5pPr>
              <a:defRPr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5pPr>
          </a:lstStyle>
          <a:p>
            <a:pPr lvl="0" rtl="0"/>
            <a:r>
              <a:rPr lang="pt-PT" noProof="0"/>
              <a:t>Editar os estilos de texto do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647903-ECB8-49F9-8634-25EC090E79A1}" type="datetime1">
              <a:rPr lang="pt-PT" noProof="0" smtClean="0"/>
              <a:t>24/07/2018</a:t>
            </a:fld>
            <a:endParaRPr lang="pt-PT" noProof="0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1600">
                <a:latin typeface="DejaVu Sans" panose="020B0603030804020204" pitchFamily="34" charset="0"/>
                <a:ea typeface="DejaVu Sans" panose="020B0603030804020204" pitchFamily="34" charset="0"/>
                <a:cs typeface="DejaVu Sans" panose="020B0603030804020204" pitchFamily="34" charset="0"/>
              </a:defRPr>
            </a:lvl1pPr>
          </a:lstStyle>
          <a:p>
            <a:fld id="{E31375A4-56A4-47D6-9801-1991572033F7}" type="slidenum">
              <a:rPr lang="pt-PT" smtClean="0"/>
              <a:pPr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066800" y="1565829"/>
            <a:ext cx="5943600" cy="41148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5400" strike="noStrike" cap="none">
                <a:effectLst>
                  <a:outerShdw blurRad="38100" dist="25400" dir="18900000" algn="bl" rotWithShape="0">
                    <a:schemeClr val="bg1">
                      <a:alpha val="80000"/>
                    </a:schemeClr>
                  </a:outerShdw>
                </a:effectLst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</a:lstStyle>
          <a:p>
            <a:pPr rtl="0"/>
            <a:r>
              <a:rPr lang="pt-PT" noProof="0" dirty="0"/>
              <a:t>Clique para Editar o estilo de título do Modelo Global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066801" y="5682343"/>
            <a:ext cx="5943600" cy="410547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2200" b="1" cap="all" baseline="0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pt-PT" noProof="0" dirty="0"/>
              <a:t>Editar os estilos de texto do Modelo Global</a:t>
            </a:r>
          </a:p>
        </p:txBody>
      </p:sp>
      <p:sp>
        <p:nvSpPr>
          <p:cNvPr id="9" name="Retângulo 8"/>
          <p:cNvSpPr/>
          <p:nvPr userDrawn="1"/>
        </p:nvSpPr>
        <p:spPr>
          <a:xfrm>
            <a:off x="7707084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noProof="0" dirty="0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1948" y="283"/>
            <a:ext cx="4427508" cy="685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1295400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t-PT" noProof="0"/>
              <a:t>Editar os estilos de texto do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4724400" cy="411797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pt-PT" noProof="0"/>
              <a:t>Editar os estilos de texto do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B7CB19-CDD8-485B-BE46-39E18E4DC902}" type="datetime1">
              <a:rPr lang="pt-PT" noProof="0" smtClean="0"/>
              <a:t>24/07/2018</a:t>
            </a:fld>
            <a:endParaRPr lang="pt-PT" noProof="0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PT" noProof="0"/>
              <a:t>Editar os estilos de texto do Modelo Global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1295400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t-PT" noProof="0"/>
              <a:t>Editar os estilos de texto do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67628" y="1828800"/>
            <a:ext cx="4727448" cy="641350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PT" noProof="0"/>
              <a:t>Editar os estilos de texto do Modelo Global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69152" y="2470151"/>
            <a:ext cx="4727448" cy="34734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pt-PT" noProof="0"/>
              <a:t>Editar os estilos de texto do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BF4EA84-CF6E-4551-8300-BEFCAA83CC3C}" type="datetime1">
              <a:rPr lang="pt-PT" noProof="0" smtClean="0"/>
              <a:t>24/07/2018</a:t>
            </a:fld>
            <a:endParaRPr lang="pt-PT" noProof="0" dirty="0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868BFD-3475-4CB9-BA59-2E897360BC0F}" type="datetime1">
              <a:rPr lang="pt-PT" noProof="0" smtClean="0"/>
              <a:t>24/07/2018</a:t>
            </a:fld>
            <a:endParaRPr lang="pt-PT" noProof="0" dirty="0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DE78AF8-62CD-4C1C-8C68-686D0C64A0A5}" type="datetime1">
              <a:rPr lang="pt-PT" noProof="0" smtClean="0"/>
              <a:t>24/07/2018</a:t>
            </a:fld>
            <a:endParaRPr lang="pt-PT" noProof="0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1" y="2514600"/>
            <a:ext cx="3474720" cy="1600200"/>
          </a:xfrm>
        </p:spPr>
        <p:txBody>
          <a:bodyPr rtlCol="0" anchor="b"/>
          <a:lstStyle>
            <a:lvl1pPr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790302" y="685800"/>
            <a:ext cx="6126480" cy="5486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PT" noProof="0"/>
              <a:t>Editar os estilos de texto do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PT" noProof="0"/>
              <a:t>Editar os estilos de texto do Modelo Global</a:t>
            </a:r>
          </a:p>
        </p:txBody>
      </p:sp>
      <p:sp>
        <p:nvSpPr>
          <p:cNvPr id="10" name="Retângulo 9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noProof="0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1162CE-0CFF-409C-9DF3-787B59B89A46}" type="datetime1">
              <a:rPr lang="pt-PT" noProof="0" smtClean="0"/>
              <a:t>24/07/2018</a:t>
            </a:fld>
            <a:endParaRPr lang="pt-PT" noProof="0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hidden">
          <a:xfrm>
            <a:off x="7766439" y="283"/>
            <a:ext cx="4435717" cy="685628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29600" y="2514600"/>
            <a:ext cx="3474720" cy="1600200"/>
          </a:xfrm>
        </p:spPr>
        <p:txBody>
          <a:bodyPr rtlCol="0" anchor="b"/>
          <a:lstStyle>
            <a:lvl1pPr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a Imagem 2" descr="Um marcador de posição vazio para adicionar uma imagem. Clique no marcador de posição e selecione a imagem que pretende adicionar"/>
          <p:cNvSpPr>
            <a:spLocks noGrp="1"/>
          </p:cNvSpPr>
          <p:nvPr>
            <p:ph type="pic" idx="1"/>
          </p:nvPr>
        </p:nvSpPr>
        <p:spPr>
          <a:xfrm>
            <a:off x="0" y="1325880"/>
            <a:ext cx="6858000" cy="4206240"/>
          </a:xfrm>
          <a:solidFill>
            <a:schemeClr val="bg2"/>
          </a:solidFill>
          <a:effectLst>
            <a:outerShdw blurRad="63500" sx="101000" sy="101000" algn="ctr" rotWithShape="0">
              <a:prstClr val="black">
                <a:alpha val="15000"/>
              </a:prst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PT" noProof="0"/>
              <a:t>Clique no ícone para adicionar uma imagem</a:t>
            </a:r>
            <a:endParaRPr lang="pt-PT" noProof="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229600" y="4343400"/>
            <a:ext cx="347472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PT" noProof="0"/>
              <a:t>Editar os estilos de texto do Modelo Global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C79C71-D92C-4BB5-9045-AF1F29319AA5}" type="datetime1">
              <a:rPr lang="pt-PT" noProof="0" smtClean="0"/>
              <a:t>24/07/2018</a:t>
            </a:fld>
            <a:endParaRPr lang="pt-PT" noProof="0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PT" noProof="0" smtClean="0"/>
              <a:t>‹nº›</a:t>
            </a:fld>
            <a:endParaRPr lang="pt-PT" noProof="0" dirty="0"/>
          </a:p>
        </p:txBody>
      </p:sp>
      <p:sp>
        <p:nvSpPr>
          <p:cNvPr id="11" name="Retângulo 10"/>
          <p:cNvSpPr/>
          <p:nvPr userDrawn="1"/>
        </p:nvSpPr>
        <p:spPr>
          <a:xfrm>
            <a:off x="7711702" y="0"/>
            <a:ext cx="54864" cy="6858000"/>
          </a:xfrm>
          <a:prstGeom prst="rect">
            <a:avLst/>
          </a:prstGeom>
          <a:ln>
            <a:noFill/>
          </a:ln>
          <a:effectLst>
            <a:outerShdw blurRad="25400" dist="25400" algn="t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noProof="0"/>
              <a:t>Clique para editar o estilo de título do Modelo Global</a:t>
            </a:r>
            <a:endParaRPr lang="pt-PT" noProof="0" dirty="0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PT" noProof="0"/>
              <a:t>Editar os estilos de texto do Modelo Global</a:t>
            </a:r>
          </a:p>
          <a:p>
            <a:pPr lvl="1" rtl="0"/>
            <a:r>
              <a:rPr lang="pt-PT" noProof="0"/>
              <a:t>Segundo nível</a:t>
            </a:r>
          </a:p>
          <a:p>
            <a:pPr lvl="2" rtl="0"/>
            <a:r>
              <a:rPr lang="pt-PT" noProof="0"/>
              <a:t>Terceiro nível</a:t>
            </a:r>
          </a:p>
          <a:p>
            <a:pPr lvl="3" rtl="0"/>
            <a:r>
              <a:rPr lang="pt-PT" noProof="0"/>
              <a:t>Quarto nível</a:t>
            </a:r>
          </a:p>
          <a:p>
            <a:pPr lvl="4" rtl="0"/>
            <a:r>
              <a:rPr lang="pt-PT" noProof="0"/>
              <a:t>Quinto nível</a:t>
            </a:r>
            <a:endParaRPr lang="pt-PT" noProof="0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484B7E3-036C-4505-BF4F-062A19B53782}" type="datetime1">
              <a:rPr lang="pt-PT" noProof="0" smtClean="0"/>
              <a:t>24/07/2018</a:t>
            </a:fld>
            <a:endParaRPr lang="pt-PT" noProof="0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PT" noProof="0" smtClean="0"/>
              <a:t>‹nº›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525000" y="382230"/>
            <a:ext cx="1371600" cy="5561369"/>
          </a:xfrm>
        </p:spPr>
        <p:txBody>
          <a:bodyPr vert="eaVert" rtlCol="0"/>
          <a:lstStyle/>
          <a:p>
            <a:pPr rtl="0"/>
            <a:r>
              <a:rPr lang="pt-PT"/>
              <a:t>Clique para editar o estilo de título do Modelo Global</a:t>
            </a:r>
            <a:endParaRPr lang="pt-PT" dirty="0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1295400" y="382230"/>
            <a:ext cx="7863840" cy="5561370"/>
          </a:xfrm>
        </p:spPr>
        <p:txBody>
          <a:bodyPr vert="eaVert" rtlCol="0"/>
          <a:lstStyle/>
          <a:p>
            <a:pPr lvl="0" rtl="0"/>
            <a:r>
              <a:rPr lang="pt-PT"/>
              <a:t>Editar os estilos de texto do Modelo Global</a:t>
            </a:r>
          </a:p>
          <a:p>
            <a:pPr lvl="1" rtl="0"/>
            <a:r>
              <a:rPr lang="pt-PT"/>
              <a:t>Segundo nível</a:t>
            </a:r>
          </a:p>
          <a:p>
            <a:pPr lvl="2" rtl="0"/>
            <a:r>
              <a:rPr lang="pt-PT"/>
              <a:t>Terceiro nível</a:t>
            </a:r>
          </a:p>
          <a:p>
            <a:pPr lvl="3" rtl="0"/>
            <a:r>
              <a:rPr lang="pt-PT"/>
              <a:t>Quarto nível</a:t>
            </a:r>
          </a:p>
          <a:p>
            <a:pPr lvl="4" rtl="0"/>
            <a:r>
              <a:rPr lang="pt-PT"/>
              <a:t>Quinto nível</a:t>
            </a:r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PT" dirty="0"/>
              <a:t>Adicione um rodapé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F22FB31-289A-40F2-A596-404371560308}" type="datetime1">
              <a:rPr lang="pt-PT" smtClean="0"/>
              <a:t>24/07/2018</a:t>
            </a:fld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1295400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PT" noProof="0" dirty="0"/>
              <a:t>Clique para editar o estilo do título do Modelo Global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295400" y="1828800"/>
            <a:ext cx="96012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PT" noProof="0" dirty="0"/>
              <a:t>Clique para editar os Estilos de título do modelo global</a:t>
            </a:r>
          </a:p>
          <a:p>
            <a:pPr lvl="1" rtl="0"/>
            <a:r>
              <a:rPr lang="pt-PT" noProof="0" dirty="0"/>
              <a:t>Segundo nível</a:t>
            </a:r>
          </a:p>
          <a:p>
            <a:pPr lvl="2" rtl="0"/>
            <a:r>
              <a:rPr lang="pt-PT" noProof="0" dirty="0"/>
              <a:t>Terceiro nível</a:t>
            </a:r>
          </a:p>
          <a:p>
            <a:pPr lvl="3" rtl="0"/>
            <a:r>
              <a:rPr lang="pt-PT" noProof="0" dirty="0"/>
              <a:t>Quarto nível</a:t>
            </a:r>
          </a:p>
          <a:p>
            <a:pPr lvl="4" rtl="0"/>
            <a:r>
              <a:rPr lang="pt-PT" noProof="0" dirty="0"/>
              <a:t>Quinto nível</a:t>
            </a: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1295400" y="6419462"/>
            <a:ext cx="5181600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pt-PT" noProof="0" dirty="0"/>
              <a:t>Adicione um rodapé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556170" y="6419462"/>
            <a:ext cx="1351383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BB546952-C889-4841-AC0D-6FCE5AC200AB}" type="datetime1">
              <a:rPr lang="pt-PT" noProof="0" smtClean="0"/>
              <a:t>24/07/2018</a:t>
            </a:fld>
            <a:endParaRPr lang="pt-PT" noProof="0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10198358" y="6419462"/>
            <a:ext cx="698241" cy="238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pt-PT" noProof="0" smtClean="0"/>
              <a:pPr rtl="0"/>
              <a:t>‹nº›</a:t>
            </a:fld>
            <a:endParaRPr lang="pt-PT" noProof="0" dirty="0"/>
          </a:p>
        </p:txBody>
      </p:sp>
      <p:sp>
        <p:nvSpPr>
          <p:cNvPr id="8" name="Retângulo 7"/>
          <p:cNvSpPr/>
          <p:nvPr userDrawn="1"/>
        </p:nvSpPr>
        <p:spPr>
          <a:xfrm>
            <a:off x="0" y="6257036"/>
            <a:ext cx="12192000" cy="54864"/>
          </a:xfrm>
          <a:prstGeom prst="rect">
            <a:avLst/>
          </a:prstGeom>
          <a:ln>
            <a:noFill/>
          </a:ln>
          <a:effectLst>
            <a:innerShdw blurRad="25400" dist="12700" dir="16200000">
              <a:schemeClr val="accent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baseline="0">
          <a:solidFill>
            <a:schemeClr val="accent1"/>
          </a:solidFill>
          <a:effectLst>
            <a:outerShdw blurRad="38100" dist="25400" dir="18900000" algn="bl" rotWithShape="0">
              <a:schemeClr val="bg1">
                <a:alpha val="80000"/>
              </a:schemeClr>
            </a:outerShdw>
          </a:effectLst>
          <a:latin typeface="DejaVu Sans" panose="020B0603030804020204" pitchFamily="34" charset="0"/>
          <a:ea typeface="DejaVu Sans" panose="020B0603030804020204" pitchFamily="34" charset="0"/>
          <a:cs typeface="DejaVu Sans" panose="020B0603030804020204" pitchFamily="34" charset="0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DejaVu Sans" panose="020B0603030804020204" pitchFamily="34" charset="0"/>
          <a:ea typeface="DejaVu Sans" panose="020B0603030804020204" pitchFamily="34" charset="0"/>
          <a:cs typeface="DejaVu Sans" panose="020B0603030804020204" pitchFamily="34" charset="0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DejaVu Sans" panose="020B0603030804020204" pitchFamily="34" charset="0"/>
          <a:ea typeface="DejaVu Sans" panose="020B0603030804020204" pitchFamily="34" charset="0"/>
          <a:cs typeface="DejaVu Sans" panose="020B0603030804020204" pitchFamily="34" charset="0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DejaVu Sans" panose="020B0603030804020204" pitchFamily="34" charset="0"/>
          <a:ea typeface="DejaVu Sans" panose="020B0603030804020204" pitchFamily="34" charset="0"/>
          <a:cs typeface="DejaVu Sans" panose="020B0603030804020204" pitchFamily="34" charset="0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DejaVu Sans" panose="020B0603030804020204" pitchFamily="34" charset="0"/>
          <a:ea typeface="DejaVu Sans" panose="020B0603030804020204" pitchFamily="34" charset="0"/>
          <a:cs typeface="DejaVu Sans" panose="020B0603030804020204" pitchFamily="34" charset="0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DejaVu Sans" panose="020B0603030804020204" pitchFamily="34" charset="0"/>
          <a:ea typeface="DejaVu Sans" panose="020B0603030804020204" pitchFamily="34" charset="0"/>
          <a:cs typeface="DejaVu Sans" panose="020B0603030804020204" pitchFamily="34" charset="0"/>
        </a:defRPr>
      </a:lvl5pPr>
      <a:lvl6pPr marL="18288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77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6800" y="1981786"/>
            <a:ext cx="10058400" cy="2743200"/>
          </a:xfrm>
        </p:spPr>
        <p:txBody>
          <a:bodyPr rtlCol="0">
            <a:normAutofit/>
          </a:bodyPr>
          <a:lstStyle/>
          <a:p>
            <a:pPr rtl="0"/>
            <a:r>
              <a:rPr lang="pt-P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“Sistema de Recolha e Armazenamento Remoto de Informação Sensorial de um Processo Industrial usando Bases de Dados Múltiplas”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6800" y="4736182"/>
            <a:ext cx="10058400" cy="1506351"/>
          </a:xfrm>
        </p:spPr>
        <p:txBody>
          <a:bodyPr rtlCol="0">
            <a:normAutofit/>
          </a:bodyPr>
          <a:lstStyle/>
          <a:p>
            <a:r>
              <a:rPr lang="pt-PT" dirty="0"/>
              <a:t>Projeto Final</a:t>
            </a:r>
          </a:p>
          <a:p>
            <a:endParaRPr lang="en-US" b="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pt-PT" b="0" dirty="0"/>
              <a:t>Orientador: </a:t>
            </a:r>
            <a:r>
              <a:rPr lang="pt-PT" b="0" dirty="0">
                <a:solidFill>
                  <a:schemeClr val="tx1"/>
                </a:solidFill>
              </a:rPr>
              <a:t>Prof. Doutor Vítor Manuel Ferreira dos Santos</a:t>
            </a:r>
          </a:p>
          <a:p>
            <a:r>
              <a:rPr lang="pt-PT" b="0" dirty="0">
                <a:solidFill>
                  <a:schemeClr val="accent1">
                    <a:lumMod val="75000"/>
                  </a:schemeClr>
                </a:solidFill>
              </a:rPr>
              <a:t>Coorientador: </a:t>
            </a:r>
            <a:r>
              <a:rPr lang="pt-PT" b="0" dirty="0">
                <a:solidFill>
                  <a:schemeClr val="tx1"/>
                </a:solidFill>
              </a:rPr>
              <a:t>Prof. Doutor Jorge Augusto Fernandes Ferreira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925DFE4-53E4-4897-BAA1-64E3F7BDC6F9}"/>
              </a:ext>
            </a:extLst>
          </p:cNvPr>
          <p:cNvSpPr txBox="1"/>
          <p:nvPr/>
        </p:nvSpPr>
        <p:spPr>
          <a:xfrm>
            <a:off x="1074196" y="6365291"/>
            <a:ext cx="3995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latin typeface="CMU Sans Serif" panose="02000603000000000000" pitchFamily="2" charset="0"/>
                <a:ea typeface="CMU Sans Serif" panose="02000603000000000000" pitchFamily="2" charset="0"/>
                <a:cs typeface="CMU Sans Serif" panose="02000603000000000000" pitchFamily="2" charset="0"/>
              </a:rPr>
              <a:t>Bruno Manuel de Moura Ramos, 68323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65C4626-A81B-4C16-999B-AB14F606DE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438" y="553369"/>
            <a:ext cx="5849124" cy="219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2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7C6B4-7AA4-4606-B36E-ACEDFD0B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Estrutura da Apresentação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25F3D17-3FD2-41CC-9AB7-8930B3380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PT" dirty="0"/>
              <a:t>Introdução</a:t>
            </a:r>
          </a:p>
          <a:p>
            <a:r>
              <a:rPr lang="pt-PT" dirty="0"/>
              <a:t>Solução desenvolvida</a:t>
            </a:r>
          </a:p>
          <a:p>
            <a:r>
              <a:rPr lang="pt-PT" dirty="0"/>
              <a:t>Aplicação de gestão do sistema</a:t>
            </a:r>
          </a:p>
          <a:p>
            <a:r>
              <a:rPr lang="pt-PT" dirty="0"/>
              <a:t>Testes de usabilidade</a:t>
            </a:r>
          </a:p>
          <a:p>
            <a:r>
              <a:rPr lang="pt-PT" dirty="0"/>
              <a:t>Conclusão</a:t>
            </a:r>
          </a:p>
          <a:p>
            <a:pPr lvl="1"/>
            <a:r>
              <a:rPr lang="pt-PT" dirty="0"/>
              <a:t>Comentários</a:t>
            </a:r>
          </a:p>
          <a:p>
            <a:pPr lvl="1"/>
            <a:r>
              <a:rPr lang="pt-PT" dirty="0"/>
              <a:t>Trabalhos futuros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619442A3-5708-4784-A31D-2726839DC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2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426705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dirty="0"/>
              <a:t>Introdução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1128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7C6B4-7AA4-4606-B36E-ACEDFD0B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Enquadramento do Projeto</a:t>
            </a:r>
            <a:endParaRPr lang="pt-PT" sz="2000" dirty="0"/>
          </a:p>
        </p:txBody>
      </p:sp>
      <p:pic>
        <p:nvPicPr>
          <p:cNvPr id="6" name="Marcador de Posição de Conteúdo 5">
            <a:extLst>
              <a:ext uri="{FF2B5EF4-FFF2-40B4-BE49-F238E27FC236}">
                <a16:creationId xmlns:a16="http://schemas.microsoft.com/office/drawing/2014/main" id="{1B906C01-39FB-4E54-AD0C-7CE78022AD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062" y="3587262"/>
            <a:ext cx="456530" cy="456530"/>
          </a:xfrm>
        </p:spPr>
      </p:pic>
      <p:pic>
        <p:nvPicPr>
          <p:cNvPr id="7" name="Marcador de Posição de Conteúdo 5">
            <a:extLst>
              <a:ext uri="{FF2B5EF4-FFF2-40B4-BE49-F238E27FC236}">
                <a16:creationId xmlns:a16="http://schemas.microsoft.com/office/drawing/2014/main" id="{F7778336-81CB-41C3-B2C9-D289C2EAC3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97" y="3133223"/>
            <a:ext cx="456530" cy="456530"/>
          </a:xfrm>
          <a:prstGeom prst="rect">
            <a:avLst/>
          </a:prstGeom>
        </p:spPr>
      </p:pic>
      <p:pic>
        <p:nvPicPr>
          <p:cNvPr id="8" name="Marcador de Posição de Conteúdo 5">
            <a:extLst>
              <a:ext uri="{FF2B5EF4-FFF2-40B4-BE49-F238E27FC236}">
                <a16:creationId xmlns:a16="http://schemas.microsoft.com/office/drawing/2014/main" id="{C4E5E444-E150-417E-8CF4-35C01DE427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884" y="3238711"/>
            <a:ext cx="456530" cy="456530"/>
          </a:xfrm>
          <a:prstGeom prst="rect">
            <a:avLst/>
          </a:prstGeom>
        </p:spPr>
      </p:pic>
      <p:pic>
        <p:nvPicPr>
          <p:cNvPr id="9" name="Marcador de Posição de Conteúdo 5">
            <a:extLst>
              <a:ext uri="{FF2B5EF4-FFF2-40B4-BE49-F238E27FC236}">
                <a16:creationId xmlns:a16="http://schemas.microsoft.com/office/drawing/2014/main" id="{B890046C-A030-483E-833A-22CE28D36B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069" y="3954509"/>
            <a:ext cx="456530" cy="456530"/>
          </a:xfrm>
          <a:prstGeom prst="rect">
            <a:avLst/>
          </a:prstGeom>
        </p:spPr>
      </p:pic>
      <p:pic>
        <p:nvPicPr>
          <p:cNvPr id="10" name="Marcador de Posição de Conteúdo 5">
            <a:extLst>
              <a:ext uri="{FF2B5EF4-FFF2-40B4-BE49-F238E27FC236}">
                <a16:creationId xmlns:a16="http://schemas.microsoft.com/office/drawing/2014/main" id="{1EC1AD20-80ED-46D8-A0C2-3275B142A1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93" y="3437563"/>
            <a:ext cx="456530" cy="456530"/>
          </a:xfrm>
          <a:prstGeom prst="rect">
            <a:avLst/>
          </a:prstGeom>
        </p:spPr>
      </p:pic>
      <p:pic>
        <p:nvPicPr>
          <p:cNvPr id="11" name="Marcador de Posição de Conteúdo 5">
            <a:extLst>
              <a:ext uri="{FF2B5EF4-FFF2-40B4-BE49-F238E27FC236}">
                <a16:creationId xmlns:a16="http://schemas.microsoft.com/office/drawing/2014/main" id="{D35FFDFF-09EF-4E79-B19A-0427E6B6A5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408" y="3770886"/>
            <a:ext cx="456530" cy="456530"/>
          </a:xfrm>
          <a:prstGeom prst="rect">
            <a:avLst/>
          </a:prstGeom>
        </p:spPr>
      </p:pic>
      <p:pic>
        <p:nvPicPr>
          <p:cNvPr id="12" name="Marcador de Posição de Conteúdo 5">
            <a:extLst>
              <a:ext uri="{FF2B5EF4-FFF2-40B4-BE49-F238E27FC236}">
                <a16:creationId xmlns:a16="http://schemas.microsoft.com/office/drawing/2014/main" id="{18E3B21D-DE4F-4A50-A4FC-1E891FAB3A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84" y="3325073"/>
            <a:ext cx="456530" cy="456530"/>
          </a:xfrm>
          <a:prstGeom prst="rect">
            <a:avLst/>
          </a:prstGeom>
        </p:spPr>
      </p:pic>
      <p:pic>
        <p:nvPicPr>
          <p:cNvPr id="13" name="Marcador de Posição de Conteúdo 5">
            <a:extLst>
              <a:ext uri="{FF2B5EF4-FFF2-40B4-BE49-F238E27FC236}">
                <a16:creationId xmlns:a16="http://schemas.microsoft.com/office/drawing/2014/main" id="{7E0C9F57-906F-4391-B594-E75CFDE893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239" y="4134982"/>
            <a:ext cx="456530" cy="456530"/>
          </a:xfrm>
          <a:prstGeom prst="rect">
            <a:avLst/>
          </a:prstGeo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0718927D-EF52-480F-99C9-08B20368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4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331908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7C6B4-7AA4-4606-B36E-ACEDFD0B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Enquadramento do Projeto</a:t>
            </a:r>
            <a:endParaRPr lang="pt-PT" sz="2000" dirty="0"/>
          </a:p>
        </p:txBody>
      </p:sp>
      <p:pic>
        <p:nvPicPr>
          <p:cNvPr id="6" name="Marcador de Posição de Conteúdo 5">
            <a:extLst>
              <a:ext uri="{FF2B5EF4-FFF2-40B4-BE49-F238E27FC236}">
                <a16:creationId xmlns:a16="http://schemas.microsoft.com/office/drawing/2014/main" id="{1B906C01-39FB-4E54-AD0C-7CE78022AD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062" y="3587262"/>
            <a:ext cx="456530" cy="456530"/>
          </a:xfrm>
        </p:spPr>
      </p:pic>
      <p:pic>
        <p:nvPicPr>
          <p:cNvPr id="7" name="Marcador de Posição de Conteúdo 5">
            <a:extLst>
              <a:ext uri="{FF2B5EF4-FFF2-40B4-BE49-F238E27FC236}">
                <a16:creationId xmlns:a16="http://schemas.microsoft.com/office/drawing/2014/main" id="{F7778336-81CB-41C3-B2C9-D289C2EAC3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97" y="3133223"/>
            <a:ext cx="456530" cy="456530"/>
          </a:xfrm>
          <a:prstGeom prst="rect">
            <a:avLst/>
          </a:prstGeom>
        </p:spPr>
      </p:pic>
      <p:pic>
        <p:nvPicPr>
          <p:cNvPr id="8" name="Marcador de Posição de Conteúdo 5">
            <a:extLst>
              <a:ext uri="{FF2B5EF4-FFF2-40B4-BE49-F238E27FC236}">
                <a16:creationId xmlns:a16="http://schemas.microsoft.com/office/drawing/2014/main" id="{C4E5E444-E150-417E-8CF4-35C01DE427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884" y="3238711"/>
            <a:ext cx="456530" cy="456530"/>
          </a:xfrm>
          <a:prstGeom prst="rect">
            <a:avLst/>
          </a:prstGeom>
        </p:spPr>
      </p:pic>
      <p:pic>
        <p:nvPicPr>
          <p:cNvPr id="9" name="Marcador de Posição de Conteúdo 5">
            <a:extLst>
              <a:ext uri="{FF2B5EF4-FFF2-40B4-BE49-F238E27FC236}">
                <a16:creationId xmlns:a16="http://schemas.microsoft.com/office/drawing/2014/main" id="{B890046C-A030-483E-833A-22CE28D36B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069" y="3954509"/>
            <a:ext cx="456530" cy="456530"/>
          </a:xfrm>
          <a:prstGeom prst="rect">
            <a:avLst/>
          </a:prstGeom>
        </p:spPr>
      </p:pic>
      <p:pic>
        <p:nvPicPr>
          <p:cNvPr id="10" name="Marcador de Posição de Conteúdo 5">
            <a:extLst>
              <a:ext uri="{FF2B5EF4-FFF2-40B4-BE49-F238E27FC236}">
                <a16:creationId xmlns:a16="http://schemas.microsoft.com/office/drawing/2014/main" id="{1EC1AD20-80ED-46D8-A0C2-3275B142A1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93" y="3437563"/>
            <a:ext cx="456530" cy="456530"/>
          </a:xfrm>
          <a:prstGeom prst="rect">
            <a:avLst/>
          </a:prstGeom>
        </p:spPr>
      </p:pic>
      <p:pic>
        <p:nvPicPr>
          <p:cNvPr id="11" name="Marcador de Posição de Conteúdo 5">
            <a:extLst>
              <a:ext uri="{FF2B5EF4-FFF2-40B4-BE49-F238E27FC236}">
                <a16:creationId xmlns:a16="http://schemas.microsoft.com/office/drawing/2014/main" id="{D35FFDFF-09EF-4E79-B19A-0427E6B6A5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408" y="3770886"/>
            <a:ext cx="456530" cy="456530"/>
          </a:xfrm>
          <a:prstGeom prst="rect">
            <a:avLst/>
          </a:prstGeom>
        </p:spPr>
      </p:pic>
      <p:pic>
        <p:nvPicPr>
          <p:cNvPr id="12" name="Marcador de Posição de Conteúdo 5">
            <a:extLst>
              <a:ext uri="{FF2B5EF4-FFF2-40B4-BE49-F238E27FC236}">
                <a16:creationId xmlns:a16="http://schemas.microsoft.com/office/drawing/2014/main" id="{18E3B21D-DE4F-4A50-A4FC-1E891FAB3A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84" y="3325073"/>
            <a:ext cx="456530" cy="456530"/>
          </a:xfrm>
          <a:prstGeom prst="rect">
            <a:avLst/>
          </a:prstGeom>
        </p:spPr>
      </p:pic>
      <p:pic>
        <p:nvPicPr>
          <p:cNvPr id="13" name="Marcador de Posição de Conteúdo 5">
            <a:extLst>
              <a:ext uri="{FF2B5EF4-FFF2-40B4-BE49-F238E27FC236}">
                <a16:creationId xmlns:a16="http://schemas.microsoft.com/office/drawing/2014/main" id="{7E0C9F57-906F-4391-B594-E75CFDE893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239" y="4134982"/>
            <a:ext cx="456530" cy="456530"/>
          </a:xfrm>
          <a:prstGeom prst="rect">
            <a:avLst/>
          </a:prstGeom>
        </p:spPr>
      </p:pic>
      <p:pic>
        <p:nvPicPr>
          <p:cNvPr id="16" name="Marcador de Posição de Conteúdo 5">
            <a:extLst>
              <a:ext uri="{FF2B5EF4-FFF2-40B4-BE49-F238E27FC236}">
                <a16:creationId xmlns:a16="http://schemas.microsoft.com/office/drawing/2014/main" id="{EF32796F-D98A-4A06-B44B-CBB74EDC67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38" y="2814392"/>
            <a:ext cx="456530" cy="456530"/>
          </a:xfrm>
          <a:prstGeom prst="rect">
            <a:avLst/>
          </a:prstGeom>
        </p:spPr>
      </p:pic>
      <p:pic>
        <p:nvPicPr>
          <p:cNvPr id="17" name="Marcador de Posição de Conteúdo 5">
            <a:extLst>
              <a:ext uri="{FF2B5EF4-FFF2-40B4-BE49-F238E27FC236}">
                <a16:creationId xmlns:a16="http://schemas.microsoft.com/office/drawing/2014/main" id="{8636D5D8-318B-4444-8EA8-0A76CF0908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569" y="2845328"/>
            <a:ext cx="456530" cy="456530"/>
          </a:xfrm>
          <a:prstGeom prst="rect">
            <a:avLst/>
          </a:prstGeom>
        </p:spPr>
      </p:pic>
      <p:pic>
        <p:nvPicPr>
          <p:cNvPr id="18" name="Marcador de Posição de Conteúdo 5">
            <a:extLst>
              <a:ext uri="{FF2B5EF4-FFF2-40B4-BE49-F238E27FC236}">
                <a16:creationId xmlns:a16="http://schemas.microsoft.com/office/drawing/2014/main" id="{561F8BAF-05C5-4D95-83FD-D52ABDCB34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535" y="3257090"/>
            <a:ext cx="456530" cy="456530"/>
          </a:xfrm>
          <a:prstGeom prst="rect">
            <a:avLst/>
          </a:prstGeom>
        </p:spPr>
      </p:pic>
      <p:pic>
        <p:nvPicPr>
          <p:cNvPr id="19" name="Marcador de Posição de Conteúdo 5">
            <a:extLst>
              <a:ext uri="{FF2B5EF4-FFF2-40B4-BE49-F238E27FC236}">
                <a16:creationId xmlns:a16="http://schemas.microsoft.com/office/drawing/2014/main" id="{D07D98FB-1DDA-492F-ACC8-C9B95D5A76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709" y="2745543"/>
            <a:ext cx="456530" cy="456530"/>
          </a:xfrm>
          <a:prstGeom prst="rect">
            <a:avLst/>
          </a:prstGeom>
        </p:spPr>
      </p:pic>
      <p:pic>
        <p:nvPicPr>
          <p:cNvPr id="20" name="Marcador de Posição de Conteúdo 5">
            <a:extLst>
              <a:ext uri="{FF2B5EF4-FFF2-40B4-BE49-F238E27FC236}">
                <a16:creationId xmlns:a16="http://schemas.microsoft.com/office/drawing/2014/main" id="{C10C92E5-99B6-4DF0-9B10-B15E42DD9E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612" y="3016018"/>
            <a:ext cx="456530" cy="456530"/>
          </a:xfrm>
          <a:prstGeom prst="rect">
            <a:avLst/>
          </a:prstGeom>
        </p:spPr>
      </p:pic>
      <p:pic>
        <p:nvPicPr>
          <p:cNvPr id="21" name="Marcador de Posição de Conteúdo 5">
            <a:extLst>
              <a:ext uri="{FF2B5EF4-FFF2-40B4-BE49-F238E27FC236}">
                <a16:creationId xmlns:a16="http://schemas.microsoft.com/office/drawing/2014/main" id="{A45D5C85-C90D-4A34-8D46-78551DD093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966" y="4237561"/>
            <a:ext cx="456530" cy="456530"/>
          </a:xfrm>
          <a:prstGeom prst="rect">
            <a:avLst/>
          </a:prstGeom>
        </p:spPr>
      </p:pic>
      <p:pic>
        <p:nvPicPr>
          <p:cNvPr id="22" name="Marcador de Posição de Conteúdo 5">
            <a:extLst>
              <a:ext uri="{FF2B5EF4-FFF2-40B4-BE49-F238E27FC236}">
                <a16:creationId xmlns:a16="http://schemas.microsoft.com/office/drawing/2014/main" id="{3473CECE-A57C-4687-A746-BFC8AFC728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123" y="3791748"/>
            <a:ext cx="456530" cy="456530"/>
          </a:xfrm>
          <a:prstGeom prst="rect">
            <a:avLst/>
          </a:prstGeom>
        </p:spPr>
      </p:pic>
      <p:pic>
        <p:nvPicPr>
          <p:cNvPr id="23" name="Marcador de Posição de Conteúdo 5">
            <a:extLst>
              <a:ext uri="{FF2B5EF4-FFF2-40B4-BE49-F238E27FC236}">
                <a16:creationId xmlns:a16="http://schemas.microsoft.com/office/drawing/2014/main" id="{AE3755DF-BA6B-42BF-9DDE-464EF0B0A6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825" y="4394921"/>
            <a:ext cx="456530" cy="456530"/>
          </a:xfrm>
          <a:prstGeom prst="rect">
            <a:avLst/>
          </a:prstGeom>
        </p:spPr>
      </p:pic>
      <p:pic>
        <p:nvPicPr>
          <p:cNvPr id="24" name="Marcador de Posição de Conteúdo 5">
            <a:extLst>
              <a:ext uri="{FF2B5EF4-FFF2-40B4-BE49-F238E27FC236}">
                <a16:creationId xmlns:a16="http://schemas.microsoft.com/office/drawing/2014/main" id="{A68E510A-4B26-476F-999E-2C77328939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973" y="3972888"/>
            <a:ext cx="456530" cy="456530"/>
          </a:xfrm>
          <a:prstGeom prst="rect">
            <a:avLst/>
          </a:prstGeom>
        </p:spPr>
      </p:pic>
      <p:pic>
        <p:nvPicPr>
          <p:cNvPr id="25" name="Marcador de Posição de Conteúdo 5">
            <a:extLst>
              <a:ext uri="{FF2B5EF4-FFF2-40B4-BE49-F238E27FC236}">
                <a16:creationId xmlns:a16="http://schemas.microsoft.com/office/drawing/2014/main" id="{F3808614-B95D-4211-A04A-B723672347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893" y="3763435"/>
            <a:ext cx="456530" cy="456530"/>
          </a:xfrm>
          <a:prstGeom prst="rect">
            <a:avLst/>
          </a:prstGeom>
        </p:spPr>
      </p:pic>
      <p:pic>
        <p:nvPicPr>
          <p:cNvPr id="26" name="Marcador de Posição de Conteúdo 5">
            <a:extLst>
              <a:ext uri="{FF2B5EF4-FFF2-40B4-BE49-F238E27FC236}">
                <a16:creationId xmlns:a16="http://schemas.microsoft.com/office/drawing/2014/main" id="{5AABD14B-6B6D-489D-9C44-9E7E64E3BD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447" y="3354165"/>
            <a:ext cx="456530" cy="456530"/>
          </a:xfrm>
          <a:prstGeom prst="rect">
            <a:avLst/>
          </a:prstGeom>
        </p:spPr>
      </p:pic>
      <p:pic>
        <p:nvPicPr>
          <p:cNvPr id="27" name="Marcador de Posição de Conteúdo 5">
            <a:extLst>
              <a:ext uri="{FF2B5EF4-FFF2-40B4-BE49-F238E27FC236}">
                <a16:creationId xmlns:a16="http://schemas.microsoft.com/office/drawing/2014/main" id="{89EDF099-BAD9-4255-AA9E-05BA57AD47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871" y="4363247"/>
            <a:ext cx="456530" cy="456530"/>
          </a:xfrm>
          <a:prstGeom prst="rect">
            <a:avLst/>
          </a:prstGeom>
        </p:spPr>
      </p:pic>
      <p:pic>
        <p:nvPicPr>
          <p:cNvPr id="28" name="Marcador de Posição de Conteúdo 5">
            <a:extLst>
              <a:ext uri="{FF2B5EF4-FFF2-40B4-BE49-F238E27FC236}">
                <a16:creationId xmlns:a16="http://schemas.microsoft.com/office/drawing/2014/main" id="{17461C19-889E-497F-B708-C367727B73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96" y="4704236"/>
            <a:ext cx="456530" cy="456530"/>
          </a:xfrm>
          <a:prstGeom prst="rect">
            <a:avLst/>
          </a:prstGeom>
        </p:spPr>
      </p:pic>
      <p:pic>
        <p:nvPicPr>
          <p:cNvPr id="29" name="Marcador de Posição de Conteúdo 5">
            <a:extLst>
              <a:ext uri="{FF2B5EF4-FFF2-40B4-BE49-F238E27FC236}">
                <a16:creationId xmlns:a16="http://schemas.microsoft.com/office/drawing/2014/main" id="{0FABE7A1-B3EC-47F7-8379-20DB953C06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834" y="4591512"/>
            <a:ext cx="456530" cy="456530"/>
          </a:xfrm>
          <a:prstGeom prst="rect">
            <a:avLst/>
          </a:prstGeom>
        </p:spPr>
      </p:pic>
      <p:pic>
        <p:nvPicPr>
          <p:cNvPr id="30" name="Marcador de Posição de Conteúdo 5">
            <a:extLst>
              <a:ext uri="{FF2B5EF4-FFF2-40B4-BE49-F238E27FC236}">
                <a16:creationId xmlns:a16="http://schemas.microsoft.com/office/drawing/2014/main" id="{B55AF1D6-B82C-4F25-9958-163882B6D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916" y="3913009"/>
            <a:ext cx="456530" cy="456530"/>
          </a:xfrm>
          <a:prstGeom prst="rect">
            <a:avLst/>
          </a:prstGeo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9678041A-DB9B-4016-B393-439960E3D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5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1282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7C6B4-7AA4-4606-B36E-ACEDFD0B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Enquadramento do Projeto</a:t>
            </a:r>
            <a:endParaRPr lang="pt-PT" sz="2000" dirty="0"/>
          </a:p>
        </p:txBody>
      </p:sp>
      <p:pic>
        <p:nvPicPr>
          <p:cNvPr id="6" name="Marcador de Posição de Conteúdo 5">
            <a:extLst>
              <a:ext uri="{FF2B5EF4-FFF2-40B4-BE49-F238E27FC236}">
                <a16:creationId xmlns:a16="http://schemas.microsoft.com/office/drawing/2014/main" id="{1B906C01-39FB-4E54-AD0C-7CE78022AD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062" y="3587262"/>
            <a:ext cx="456530" cy="456530"/>
          </a:xfrm>
        </p:spPr>
      </p:pic>
      <p:pic>
        <p:nvPicPr>
          <p:cNvPr id="7" name="Marcador de Posição de Conteúdo 5">
            <a:extLst>
              <a:ext uri="{FF2B5EF4-FFF2-40B4-BE49-F238E27FC236}">
                <a16:creationId xmlns:a16="http://schemas.microsoft.com/office/drawing/2014/main" id="{F7778336-81CB-41C3-B2C9-D289C2EAC3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797" y="3133223"/>
            <a:ext cx="456530" cy="456530"/>
          </a:xfrm>
          <a:prstGeom prst="rect">
            <a:avLst/>
          </a:prstGeom>
        </p:spPr>
      </p:pic>
      <p:pic>
        <p:nvPicPr>
          <p:cNvPr id="8" name="Marcador de Posição de Conteúdo 5">
            <a:extLst>
              <a:ext uri="{FF2B5EF4-FFF2-40B4-BE49-F238E27FC236}">
                <a16:creationId xmlns:a16="http://schemas.microsoft.com/office/drawing/2014/main" id="{C4E5E444-E150-417E-8CF4-35C01DE427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884" y="3238711"/>
            <a:ext cx="456530" cy="456530"/>
          </a:xfrm>
          <a:prstGeom prst="rect">
            <a:avLst/>
          </a:prstGeom>
        </p:spPr>
      </p:pic>
      <p:pic>
        <p:nvPicPr>
          <p:cNvPr id="9" name="Marcador de Posição de Conteúdo 5">
            <a:extLst>
              <a:ext uri="{FF2B5EF4-FFF2-40B4-BE49-F238E27FC236}">
                <a16:creationId xmlns:a16="http://schemas.microsoft.com/office/drawing/2014/main" id="{B890046C-A030-483E-833A-22CE28D36B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069" y="3954509"/>
            <a:ext cx="456530" cy="456530"/>
          </a:xfrm>
          <a:prstGeom prst="rect">
            <a:avLst/>
          </a:prstGeom>
        </p:spPr>
      </p:pic>
      <p:pic>
        <p:nvPicPr>
          <p:cNvPr id="10" name="Marcador de Posição de Conteúdo 5">
            <a:extLst>
              <a:ext uri="{FF2B5EF4-FFF2-40B4-BE49-F238E27FC236}">
                <a16:creationId xmlns:a16="http://schemas.microsoft.com/office/drawing/2014/main" id="{1EC1AD20-80ED-46D8-A0C2-3275B142A1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93" y="3437563"/>
            <a:ext cx="456530" cy="456530"/>
          </a:xfrm>
          <a:prstGeom prst="rect">
            <a:avLst/>
          </a:prstGeom>
        </p:spPr>
      </p:pic>
      <p:pic>
        <p:nvPicPr>
          <p:cNvPr id="11" name="Marcador de Posição de Conteúdo 5">
            <a:extLst>
              <a:ext uri="{FF2B5EF4-FFF2-40B4-BE49-F238E27FC236}">
                <a16:creationId xmlns:a16="http://schemas.microsoft.com/office/drawing/2014/main" id="{D35FFDFF-09EF-4E79-B19A-0427E6B6A5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408" y="3770886"/>
            <a:ext cx="456530" cy="456530"/>
          </a:xfrm>
          <a:prstGeom prst="rect">
            <a:avLst/>
          </a:prstGeom>
        </p:spPr>
      </p:pic>
      <p:pic>
        <p:nvPicPr>
          <p:cNvPr id="12" name="Marcador de Posição de Conteúdo 5">
            <a:extLst>
              <a:ext uri="{FF2B5EF4-FFF2-40B4-BE49-F238E27FC236}">
                <a16:creationId xmlns:a16="http://schemas.microsoft.com/office/drawing/2014/main" id="{18E3B21D-DE4F-4A50-A4FC-1E891FAB3A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784" y="3325073"/>
            <a:ext cx="456530" cy="456530"/>
          </a:xfrm>
          <a:prstGeom prst="rect">
            <a:avLst/>
          </a:prstGeom>
        </p:spPr>
      </p:pic>
      <p:pic>
        <p:nvPicPr>
          <p:cNvPr id="13" name="Marcador de Posição de Conteúdo 5">
            <a:extLst>
              <a:ext uri="{FF2B5EF4-FFF2-40B4-BE49-F238E27FC236}">
                <a16:creationId xmlns:a16="http://schemas.microsoft.com/office/drawing/2014/main" id="{7E0C9F57-906F-4391-B594-E75CFDE893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239" y="4134982"/>
            <a:ext cx="456530" cy="456530"/>
          </a:xfrm>
          <a:prstGeom prst="rect">
            <a:avLst/>
          </a:prstGeom>
        </p:spPr>
      </p:pic>
      <p:pic>
        <p:nvPicPr>
          <p:cNvPr id="16" name="Marcador de Posição de Conteúdo 5">
            <a:extLst>
              <a:ext uri="{FF2B5EF4-FFF2-40B4-BE49-F238E27FC236}">
                <a16:creationId xmlns:a16="http://schemas.microsoft.com/office/drawing/2014/main" id="{EF32796F-D98A-4A06-B44B-CBB74EDC67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38" y="2814392"/>
            <a:ext cx="456530" cy="456530"/>
          </a:xfrm>
          <a:prstGeom prst="rect">
            <a:avLst/>
          </a:prstGeom>
        </p:spPr>
      </p:pic>
      <p:pic>
        <p:nvPicPr>
          <p:cNvPr id="17" name="Marcador de Posição de Conteúdo 5">
            <a:extLst>
              <a:ext uri="{FF2B5EF4-FFF2-40B4-BE49-F238E27FC236}">
                <a16:creationId xmlns:a16="http://schemas.microsoft.com/office/drawing/2014/main" id="{8636D5D8-318B-4444-8EA8-0A76CF0908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569" y="2845328"/>
            <a:ext cx="456530" cy="456530"/>
          </a:xfrm>
          <a:prstGeom prst="rect">
            <a:avLst/>
          </a:prstGeom>
        </p:spPr>
      </p:pic>
      <p:pic>
        <p:nvPicPr>
          <p:cNvPr id="18" name="Marcador de Posição de Conteúdo 5">
            <a:extLst>
              <a:ext uri="{FF2B5EF4-FFF2-40B4-BE49-F238E27FC236}">
                <a16:creationId xmlns:a16="http://schemas.microsoft.com/office/drawing/2014/main" id="{561F8BAF-05C5-4D95-83FD-D52ABDCB34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535" y="3257090"/>
            <a:ext cx="456530" cy="456530"/>
          </a:xfrm>
          <a:prstGeom prst="rect">
            <a:avLst/>
          </a:prstGeom>
        </p:spPr>
      </p:pic>
      <p:pic>
        <p:nvPicPr>
          <p:cNvPr id="19" name="Marcador de Posição de Conteúdo 5">
            <a:extLst>
              <a:ext uri="{FF2B5EF4-FFF2-40B4-BE49-F238E27FC236}">
                <a16:creationId xmlns:a16="http://schemas.microsoft.com/office/drawing/2014/main" id="{D07D98FB-1DDA-492F-ACC8-C9B95D5A76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709" y="2745543"/>
            <a:ext cx="456530" cy="456530"/>
          </a:xfrm>
          <a:prstGeom prst="rect">
            <a:avLst/>
          </a:prstGeom>
        </p:spPr>
      </p:pic>
      <p:pic>
        <p:nvPicPr>
          <p:cNvPr id="20" name="Marcador de Posição de Conteúdo 5">
            <a:extLst>
              <a:ext uri="{FF2B5EF4-FFF2-40B4-BE49-F238E27FC236}">
                <a16:creationId xmlns:a16="http://schemas.microsoft.com/office/drawing/2014/main" id="{C10C92E5-99B6-4DF0-9B10-B15E42DD9E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612" y="3016018"/>
            <a:ext cx="456530" cy="456530"/>
          </a:xfrm>
          <a:prstGeom prst="rect">
            <a:avLst/>
          </a:prstGeom>
        </p:spPr>
      </p:pic>
      <p:pic>
        <p:nvPicPr>
          <p:cNvPr id="21" name="Marcador de Posição de Conteúdo 5">
            <a:extLst>
              <a:ext uri="{FF2B5EF4-FFF2-40B4-BE49-F238E27FC236}">
                <a16:creationId xmlns:a16="http://schemas.microsoft.com/office/drawing/2014/main" id="{A45D5C85-C90D-4A34-8D46-78551DD093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966" y="4237561"/>
            <a:ext cx="456530" cy="456530"/>
          </a:xfrm>
          <a:prstGeom prst="rect">
            <a:avLst/>
          </a:prstGeom>
        </p:spPr>
      </p:pic>
      <p:pic>
        <p:nvPicPr>
          <p:cNvPr id="22" name="Marcador de Posição de Conteúdo 5">
            <a:extLst>
              <a:ext uri="{FF2B5EF4-FFF2-40B4-BE49-F238E27FC236}">
                <a16:creationId xmlns:a16="http://schemas.microsoft.com/office/drawing/2014/main" id="{3473CECE-A57C-4687-A746-BFC8AFC728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123" y="3791748"/>
            <a:ext cx="456530" cy="456530"/>
          </a:xfrm>
          <a:prstGeom prst="rect">
            <a:avLst/>
          </a:prstGeom>
        </p:spPr>
      </p:pic>
      <p:pic>
        <p:nvPicPr>
          <p:cNvPr id="23" name="Marcador de Posição de Conteúdo 5">
            <a:extLst>
              <a:ext uri="{FF2B5EF4-FFF2-40B4-BE49-F238E27FC236}">
                <a16:creationId xmlns:a16="http://schemas.microsoft.com/office/drawing/2014/main" id="{AE3755DF-BA6B-42BF-9DDE-464EF0B0A6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825" y="4394921"/>
            <a:ext cx="456530" cy="456530"/>
          </a:xfrm>
          <a:prstGeom prst="rect">
            <a:avLst/>
          </a:prstGeom>
        </p:spPr>
      </p:pic>
      <p:pic>
        <p:nvPicPr>
          <p:cNvPr id="24" name="Marcador de Posição de Conteúdo 5">
            <a:extLst>
              <a:ext uri="{FF2B5EF4-FFF2-40B4-BE49-F238E27FC236}">
                <a16:creationId xmlns:a16="http://schemas.microsoft.com/office/drawing/2014/main" id="{A68E510A-4B26-476F-999E-2C77328939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973" y="3972888"/>
            <a:ext cx="456530" cy="456530"/>
          </a:xfrm>
          <a:prstGeom prst="rect">
            <a:avLst/>
          </a:prstGeom>
        </p:spPr>
      </p:pic>
      <p:pic>
        <p:nvPicPr>
          <p:cNvPr id="25" name="Marcador de Posição de Conteúdo 5">
            <a:extLst>
              <a:ext uri="{FF2B5EF4-FFF2-40B4-BE49-F238E27FC236}">
                <a16:creationId xmlns:a16="http://schemas.microsoft.com/office/drawing/2014/main" id="{F3808614-B95D-4211-A04A-B723672347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893" y="3763435"/>
            <a:ext cx="456530" cy="456530"/>
          </a:xfrm>
          <a:prstGeom prst="rect">
            <a:avLst/>
          </a:prstGeom>
        </p:spPr>
      </p:pic>
      <p:pic>
        <p:nvPicPr>
          <p:cNvPr id="26" name="Marcador de Posição de Conteúdo 5">
            <a:extLst>
              <a:ext uri="{FF2B5EF4-FFF2-40B4-BE49-F238E27FC236}">
                <a16:creationId xmlns:a16="http://schemas.microsoft.com/office/drawing/2014/main" id="{5AABD14B-6B6D-489D-9C44-9E7E64E3BD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447" y="3354165"/>
            <a:ext cx="456530" cy="456530"/>
          </a:xfrm>
          <a:prstGeom prst="rect">
            <a:avLst/>
          </a:prstGeom>
        </p:spPr>
      </p:pic>
      <p:pic>
        <p:nvPicPr>
          <p:cNvPr id="27" name="Marcador de Posição de Conteúdo 5">
            <a:extLst>
              <a:ext uri="{FF2B5EF4-FFF2-40B4-BE49-F238E27FC236}">
                <a16:creationId xmlns:a16="http://schemas.microsoft.com/office/drawing/2014/main" id="{89EDF099-BAD9-4255-AA9E-05BA57AD47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871" y="4363247"/>
            <a:ext cx="456530" cy="456530"/>
          </a:xfrm>
          <a:prstGeom prst="rect">
            <a:avLst/>
          </a:prstGeom>
        </p:spPr>
      </p:pic>
      <p:pic>
        <p:nvPicPr>
          <p:cNvPr id="28" name="Marcador de Posição de Conteúdo 5">
            <a:extLst>
              <a:ext uri="{FF2B5EF4-FFF2-40B4-BE49-F238E27FC236}">
                <a16:creationId xmlns:a16="http://schemas.microsoft.com/office/drawing/2014/main" id="{17461C19-889E-497F-B708-C367727B73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96" y="4704236"/>
            <a:ext cx="456530" cy="456530"/>
          </a:xfrm>
          <a:prstGeom prst="rect">
            <a:avLst/>
          </a:prstGeom>
        </p:spPr>
      </p:pic>
      <p:pic>
        <p:nvPicPr>
          <p:cNvPr id="29" name="Marcador de Posição de Conteúdo 5">
            <a:extLst>
              <a:ext uri="{FF2B5EF4-FFF2-40B4-BE49-F238E27FC236}">
                <a16:creationId xmlns:a16="http://schemas.microsoft.com/office/drawing/2014/main" id="{0FABE7A1-B3EC-47F7-8379-20DB953C065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834" y="4591512"/>
            <a:ext cx="456530" cy="456530"/>
          </a:xfrm>
          <a:prstGeom prst="rect">
            <a:avLst/>
          </a:prstGeom>
        </p:spPr>
      </p:pic>
      <p:pic>
        <p:nvPicPr>
          <p:cNvPr id="30" name="Marcador de Posição de Conteúdo 5">
            <a:extLst>
              <a:ext uri="{FF2B5EF4-FFF2-40B4-BE49-F238E27FC236}">
                <a16:creationId xmlns:a16="http://schemas.microsoft.com/office/drawing/2014/main" id="{B55AF1D6-B82C-4F25-9958-163882B6DF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916" y="3913009"/>
            <a:ext cx="456530" cy="456530"/>
          </a:xfrm>
          <a:prstGeom prst="rect">
            <a:avLst/>
          </a:prstGeom>
        </p:spPr>
      </p:pic>
      <p:pic>
        <p:nvPicPr>
          <p:cNvPr id="31" name="Marcador de Posição de Conteúdo 5">
            <a:extLst>
              <a:ext uri="{FF2B5EF4-FFF2-40B4-BE49-F238E27FC236}">
                <a16:creationId xmlns:a16="http://schemas.microsoft.com/office/drawing/2014/main" id="{5A424986-2A18-4B97-8C48-4F5A12A55A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928" y="4369801"/>
            <a:ext cx="456530" cy="456530"/>
          </a:xfrm>
          <a:prstGeom prst="rect">
            <a:avLst/>
          </a:prstGeom>
        </p:spPr>
      </p:pic>
      <p:pic>
        <p:nvPicPr>
          <p:cNvPr id="32" name="Marcador de Posição de Conteúdo 5">
            <a:extLst>
              <a:ext uri="{FF2B5EF4-FFF2-40B4-BE49-F238E27FC236}">
                <a16:creationId xmlns:a16="http://schemas.microsoft.com/office/drawing/2014/main" id="{C604BCDD-A400-4884-BCA7-6FA188D4CF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608" y="3906717"/>
            <a:ext cx="456530" cy="456530"/>
          </a:xfrm>
          <a:prstGeom prst="rect">
            <a:avLst/>
          </a:prstGeom>
        </p:spPr>
      </p:pic>
      <p:pic>
        <p:nvPicPr>
          <p:cNvPr id="33" name="Marcador de Posição de Conteúdo 5">
            <a:extLst>
              <a:ext uri="{FF2B5EF4-FFF2-40B4-BE49-F238E27FC236}">
                <a16:creationId xmlns:a16="http://schemas.microsoft.com/office/drawing/2014/main" id="{2F386CA4-AD66-418D-956A-04258851AE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908" y="3402176"/>
            <a:ext cx="456530" cy="456530"/>
          </a:xfrm>
          <a:prstGeom prst="rect">
            <a:avLst/>
          </a:prstGeom>
        </p:spPr>
      </p:pic>
      <p:pic>
        <p:nvPicPr>
          <p:cNvPr id="34" name="Marcador de Posição de Conteúdo 5">
            <a:extLst>
              <a:ext uri="{FF2B5EF4-FFF2-40B4-BE49-F238E27FC236}">
                <a16:creationId xmlns:a16="http://schemas.microsoft.com/office/drawing/2014/main" id="{C5D20C70-A374-475E-AF74-70D6F2421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458" y="4475971"/>
            <a:ext cx="456530" cy="456530"/>
          </a:xfrm>
          <a:prstGeom prst="rect">
            <a:avLst/>
          </a:prstGeom>
        </p:spPr>
      </p:pic>
      <p:pic>
        <p:nvPicPr>
          <p:cNvPr id="35" name="Marcador de Posição de Conteúdo 5">
            <a:extLst>
              <a:ext uri="{FF2B5EF4-FFF2-40B4-BE49-F238E27FC236}">
                <a16:creationId xmlns:a16="http://schemas.microsoft.com/office/drawing/2014/main" id="{BED77D04-E23A-48A2-9329-0311463729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255" y="2810126"/>
            <a:ext cx="456530" cy="456530"/>
          </a:xfrm>
          <a:prstGeom prst="rect">
            <a:avLst/>
          </a:prstGeom>
        </p:spPr>
      </p:pic>
      <p:pic>
        <p:nvPicPr>
          <p:cNvPr id="36" name="Marcador de Posição de Conteúdo 5">
            <a:extLst>
              <a:ext uri="{FF2B5EF4-FFF2-40B4-BE49-F238E27FC236}">
                <a16:creationId xmlns:a16="http://schemas.microsoft.com/office/drawing/2014/main" id="{390E0C65-5DD0-47BE-95E2-354400038B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1444" y="4911639"/>
            <a:ext cx="456530" cy="456530"/>
          </a:xfrm>
          <a:prstGeom prst="rect">
            <a:avLst/>
          </a:prstGeom>
        </p:spPr>
      </p:pic>
      <p:pic>
        <p:nvPicPr>
          <p:cNvPr id="37" name="Marcador de Posição de Conteúdo 5">
            <a:extLst>
              <a:ext uri="{FF2B5EF4-FFF2-40B4-BE49-F238E27FC236}">
                <a16:creationId xmlns:a16="http://schemas.microsoft.com/office/drawing/2014/main" id="{70C56B23-DDF1-4D24-92FB-BBB01105E3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436" y="2467626"/>
            <a:ext cx="456530" cy="456530"/>
          </a:xfrm>
          <a:prstGeom prst="rect">
            <a:avLst/>
          </a:prstGeom>
        </p:spPr>
      </p:pic>
      <p:pic>
        <p:nvPicPr>
          <p:cNvPr id="38" name="Marcador de Posição de Conteúdo 5">
            <a:extLst>
              <a:ext uri="{FF2B5EF4-FFF2-40B4-BE49-F238E27FC236}">
                <a16:creationId xmlns:a16="http://schemas.microsoft.com/office/drawing/2014/main" id="{1544FCEF-6075-4072-AF76-A318B9C687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341" y="3231987"/>
            <a:ext cx="456530" cy="456530"/>
          </a:xfrm>
          <a:prstGeom prst="rect">
            <a:avLst/>
          </a:prstGeom>
        </p:spPr>
      </p:pic>
      <p:pic>
        <p:nvPicPr>
          <p:cNvPr id="39" name="Marcador de Posição de Conteúdo 5">
            <a:extLst>
              <a:ext uri="{FF2B5EF4-FFF2-40B4-BE49-F238E27FC236}">
                <a16:creationId xmlns:a16="http://schemas.microsoft.com/office/drawing/2014/main" id="{D26F3332-E2BE-472B-BF00-39B42BF72E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946" y="2657294"/>
            <a:ext cx="456530" cy="456530"/>
          </a:xfrm>
          <a:prstGeom prst="rect">
            <a:avLst/>
          </a:prstGeom>
        </p:spPr>
      </p:pic>
      <p:pic>
        <p:nvPicPr>
          <p:cNvPr id="40" name="Marcador de Posição de Conteúdo 5">
            <a:extLst>
              <a:ext uri="{FF2B5EF4-FFF2-40B4-BE49-F238E27FC236}">
                <a16:creationId xmlns:a16="http://schemas.microsoft.com/office/drawing/2014/main" id="{3680C64E-C1E4-450A-87E0-62FF0D5459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462" y="2344991"/>
            <a:ext cx="456530" cy="456530"/>
          </a:xfrm>
          <a:prstGeom prst="rect">
            <a:avLst/>
          </a:prstGeom>
        </p:spPr>
      </p:pic>
      <p:pic>
        <p:nvPicPr>
          <p:cNvPr id="41" name="Marcador de Posição de Conteúdo 5">
            <a:extLst>
              <a:ext uri="{FF2B5EF4-FFF2-40B4-BE49-F238E27FC236}">
                <a16:creationId xmlns:a16="http://schemas.microsoft.com/office/drawing/2014/main" id="{E9CBAFCD-C2E5-406E-BCAA-095517BAA7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2026" y="5017526"/>
            <a:ext cx="456530" cy="456530"/>
          </a:xfrm>
          <a:prstGeom prst="rect">
            <a:avLst/>
          </a:prstGeom>
        </p:spPr>
      </p:pic>
      <p:pic>
        <p:nvPicPr>
          <p:cNvPr id="42" name="Marcador de Posição de Conteúdo 5">
            <a:extLst>
              <a:ext uri="{FF2B5EF4-FFF2-40B4-BE49-F238E27FC236}">
                <a16:creationId xmlns:a16="http://schemas.microsoft.com/office/drawing/2014/main" id="{433735AF-6F5B-4A15-8030-28ECD436B9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842" y="2175814"/>
            <a:ext cx="456530" cy="456530"/>
          </a:xfrm>
          <a:prstGeom prst="rect">
            <a:avLst/>
          </a:prstGeom>
        </p:spPr>
      </p:pic>
      <p:pic>
        <p:nvPicPr>
          <p:cNvPr id="43" name="Marcador de Posição de Conteúdo 5">
            <a:extLst>
              <a:ext uri="{FF2B5EF4-FFF2-40B4-BE49-F238E27FC236}">
                <a16:creationId xmlns:a16="http://schemas.microsoft.com/office/drawing/2014/main" id="{7C967CA5-656D-4BEC-B007-B4A96337B4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057" y="2095173"/>
            <a:ext cx="456530" cy="456530"/>
          </a:xfrm>
          <a:prstGeom prst="rect">
            <a:avLst/>
          </a:prstGeom>
        </p:spPr>
      </p:pic>
      <p:pic>
        <p:nvPicPr>
          <p:cNvPr id="44" name="Marcador de Posição de Conteúdo 5">
            <a:extLst>
              <a:ext uri="{FF2B5EF4-FFF2-40B4-BE49-F238E27FC236}">
                <a16:creationId xmlns:a16="http://schemas.microsoft.com/office/drawing/2014/main" id="{96DECE10-E8B3-462B-A6B7-325F7CCA9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939" y="4932501"/>
            <a:ext cx="456530" cy="456530"/>
          </a:xfrm>
          <a:prstGeom prst="rect">
            <a:avLst/>
          </a:prstGeom>
        </p:spPr>
      </p:pic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09F2B5DC-C87F-4EEC-9FC5-CA14290D5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6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49048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7C6B4-7AA4-4606-B36E-ACEDFD0B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Enquadramento do Projeto</a:t>
            </a:r>
            <a:endParaRPr lang="pt-PT" sz="2000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969695FC-20F5-4768-AAF2-20BAA5FD1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7</a:t>
            </a:fld>
            <a:endParaRPr lang="pt-PT" noProof="0" dirty="0"/>
          </a:p>
        </p:txBody>
      </p:sp>
      <p:pic>
        <p:nvPicPr>
          <p:cNvPr id="10" name="Marcador de Posição de Conteúdo 9">
            <a:extLst>
              <a:ext uri="{FF2B5EF4-FFF2-40B4-BE49-F238E27FC236}">
                <a16:creationId xmlns:a16="http://schemas.microsoft.com/office/drawing/2014/main" id="{F2C8CED8-CD17-4CEC-9F76-CCA18E791E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516" y="3033345"/>
            <a:ext cx="1289050" cy="1289050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DBBD9B9-DE87-4BD5-AD18-EF6018FC56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464" y="1889464"/>
            <a:ext cx="3079072" cy="3079072"/>
          </a:xfrm>
          <a:prstGeom prst="rect">
            <a:avLst/>
          </a:prstGeom>
        </p:spPr>
      </p:pic>
      <p:pic>
        <p:nvPicPr>
          <p:cNvPr id="12" name="Marcador de Posição de Conteúdo 9">
            <a:extLst>
              <a:ext uri="{FF2B5EF4-FFF2-40B4-BE49-F238E27FC236}">
                <a16:creationId xmlns:a16="http://schemas.microsoft.com/office/drawing/2014/main" id="{ED4EF101-0F2D-49ED-B02C-94CD368CF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041" y="3097822"/>
            <a:ext cx="1289050" cy="1289050"/>
          </a:xfrm>
          <a:prstGeom prst="rect">
            <a:avLst/>
          </a:prstGeom>
        </p:spPr>
      </p:pic>
      <p:pic>
        <p:nvPicPr>
          <p:cNvPr id="13" name="Marcador de Posição de Conteúdo 9">
            <a:extLst>
              <a:ext uri="{FF2B5EF4-FFF2-40B4-BE49-F238E27FC236}">
                <a16:creationId xmlns:a16="http://schemas.microsoft.com/office/drawing/2014/main" id="{A9F2B851-9C4C-4E4C-97E0-F63666FDA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779" y="2640622"/>
            <a:ext cx="1289050" cy="128905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4E2CD79-7AFF-4EE1-BF53-9E09BED88F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817788" y="3815872"/>
            <a:ext cx="630626" cy="354622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DDBEC36B-3E12-4152-8206-6A20EE9CD8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038" y="3897772"/>
            <a:ext cx="918498" cy="48910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5FDE51DE-E671-4979-BD8D-0A15784ED3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885" y="3795200"/>
            <a:ext cx="918498" cy="4891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FC4D31FE-456D-4B65-8A08-1BB2BCFB08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667" y="2778369"/>
            <a:ext cx="1598492" cy="1598492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CC95996E-DAC7-4C9E-8C64-4AFF2C8189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08370" y="3792426"/>
            <a:ext cx="630626" cy="354622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0912D5B2-6461-4924-8240-F596264DBB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620" y="3874326"/>
            <a:ext cx="918498" cy="48910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1988334F-C010-48F9-B8EE-B4448EE003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467" y="3771754"/>
            <a:ext cx="918498" cy="48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60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7C6B4-7AA4-4606-B36E-ACEDFD0B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Enquadramento do Projeto</a:t>
            </a:r>
            <a:endParaRPr lang="pt-PT" sz="2000" dirty="0"/>
          </a:p>
        </p:txBody>
      </p:sp>
      <p:pic>
        <p:nvPicPr>
          <p:cNvPr id="48" name="Marcador de Posição de Conteúdo 47">
            <a:extLst>
              <a:ext uri="{FF2B5EF4-FFF2-40B4-BE49-F238E27FC236}">
                <a16:creationId xmlns:a16="http://schemas.microsoft.com/office/drawing/2014/main" id="{09B974E4-4734-410D-9877-B2B29A41FD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046" y="1828800"/>
            <a:ext cx="6188659" cy="4114800"/>
          </a:xfr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969695FC-20F5-4768-AAF2-20BAA5FD1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8</a:t>
            </a:fld>
            <a:endParaRPr lang="pt-PT" noProof="0" dirty="0"/>
          </a:p>
        </p:txBody>
      </p:sp>
      <p:cxnSp>
        <p:nvCxnSpPr>
          <p:cNvPr id="5" name="Conexão reta 4">
            <a:extLst>
              <a:ext uri="{FF2B5EF4-FFF2-40B4-BE49-F238E27FC236}">
                <a16:creationId xmlns:a16="http://schemas.microsoft.com/office/drawing/2014/main" id="{5CD0DC58-F93B-47AC-9D47-6963657B47A1}"/>
              </a:ext>
            </a:extLst>
          </p:cNvPr>
          <p:cNvCxnSpPr>
            <a:cxnSpLocks/>
          </p:cNvCxnSpPr>
          <p:nvPr/>
        </p:nvCxnSpPr>
        <p:spPr>
          <a:xfrm flipV="1">
            <a:off x="7271238" y="2066192"/>
            <a:ext cx="1945467" cy="129448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ta 8">
            <a:extLst>
              <a:ext uri="{FF2B5EF4-FFF2-40B4-BE49-F238E27FC236}">
                <a16:creationId xmlns:a16="http://schemas.microsoft.com/office/drawing/2014/main" id="{95986C59-402F-4649-BF53-9AFDC68EA4BE}"/>
              </a:ext>
            </a:extLst>
          </p:cNvPr>
          <p:cNvCxnSpPr/>
          <p:nvPr/>
        </p:nvCxnSpPr>
        <p:spPr>
          <a:xfrm flipH="1" flipV="1">
            <a:off x="2083777" y="2224454"/>
            <a:ext cx="1899138" cy="906613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ta 10">
            <a:extLst>
              <a:ext uri="{FF2B5EF4-FFF2-40B4-BE49-F238E27FC236}">
                <a16:creationId xmlns:a16="http://schemas.microsoft.com/office/drawing/2014/main" id="{099ECAEB-8B88-4E3A-BE74-046971B76436}"/>
              </a:ext>
            </a:extLst>
          </p:cNvPr>
          <p:cNvCxnSpPr/>
          <p:nvPr/>
        </p:nvCxnSpPr>
        <p:spPr>
          <a:xfrm>
            <a:off x="7271238" y="4264269"/>
            <a:ext cx="1945467" cy="967154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9F593748-B5D9-48B2-B362-A5D3D5ED9357}"/>
              </a:ext>
            </a:extLst>
          </p:cNvPr>
          <p:cNvSpPr/>
          <p:nvPr/>
        </p:nvSpPr>
        <p:spPr>
          <a:xfrm>
            <a:off x="3912577" y="3046073"/>
            <a:ext cx="128954" cy="12895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86ECEBE-ADE2-4F5A-B266-F64460AC51C6}"/>
              </a:ext>
            </a:extLst>
          </p:cNvPr>
          <p:cNvSpPr/>
          <p:nvPr/>
        </p:nvSpPr>
        <p:spPr>
          <a:xfrm>
            <a:off x="7215553" y="3287403"/>
            <a:ext cx="128954" cy="12895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3B9FB34-9BE0-4E1A-832C-A6D7B663C0F0}"/>
              </a:ext>
            </a:extLst>
          </p:cNvPr>
          <p:cNvSpPr/>
          <p:nvPr/>
        </p:nvSpPr>
        <p:spPr>
          <a:xfrm>
            <a:off x="7206761" y="4191000"/>
            <a:ext cx="128954" cy="128954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3EB27E9A-532F-4A46-8738-AC9B62273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45" y="1483708"/>
            <a:ext cx="1164967" cy="1164967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E8373FC5-BF9D-4491-90F1-8440B94C90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705" y="1162595"/>
            <a:ext cx="1164967" cy="1164967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B06B19DC-49C0-4C54-BCCC-4D1492DEDE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182" y="4530439"/>
            <a:ext cx="1294480" cy="129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89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dirty="0"/>
              <a:t>Problema do Projeto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43C8902-F1D0-46A1-9571-2CA594FFE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15" y="2325950"/>
            <a:ext cx="3079072" cy="307907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7976568-6DB3-4FA1-9A13-DC424FA2FF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097" y="2646286"/>
            <a:ext cx="2438400" cy="24384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C1A9E59-7670-45D3-AD9D-E352826E0A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616" y="3548849"/>
            <a:ext cx="1535837" cy="1535837"/>
          </a:xfrm>
          <a:prstGeom prst="rect">
            <a:avLst/>
          </a:prstGeom>
        </p:spPr>
      </p:pic>
      <p:sp>
        <p:nvSpPr>
          <p:cNvPr id="16" name="Seta: Para a Direita 15">
            <a:extLst>
              <a:ext uri="{FF2B5EF4-FFF2-40B4-BE49-F238E27FC236}">
                <a16:creationId xmlns:a16="http://schemas.microsoft.com/office/drawing/2014/main" id="{0AF0BDF4-FBFC-4525-AD9B-5EF4EBD73BEF}"/>
              </a:ext>
            </a:extLst>
          </p:cNvPr>
          <p:cNvSpPr/>
          <p:nvPr/>
        </p:nvSpPr>
        <p:spPr>
          <a:xfrm>
            <a:off x="4113603" y="4800601"/>
            <a:ext cx="4074850" cy="284085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3581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0" y="-5848"/>
            <a:ext cx="9601200" cy="1143000"/>
          </a:xfrm>
        </p:spPr>
        <p:txBody>
          <a:bodyPr rtlCol="0"/>
          <a:lstStyle/>
          <a:p>
            <a:r>
              <a:rPr lang="pt-PT" dirty="0"/>
              <a:t>Problema do Projeto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43C8902-F1D0-46A1-9571-2CA594FFE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15" y="2325950"/>
            <a:ext cx="3079072" cy="307907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7976568-6DB3-4FA1-9A13-DC424FA2FF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097" y="2646286"/>
            <a:ext cx="2438400" cy="24384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9F8540F-1898-4A21-AAE0-935B913A54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612" y="2217938"/>
            <a:ext cx="2067757" cy="2067757"/>
          </a:xfrm>
          <a:prstGeom prst="rect">
            <a:avLst/>
          </a:prstGeom>
        </p:spPr>
      </p:pic>
      <p:sp>
        <p:nvSpPr>
          <p:cNvPr id="14" name="Seta: Para a Direita 13">
            <a:extLst>
              <a:ext uri="{FF2B5EF4-FFF2-40B4-BE49-F238E27FC236}">
                <a16:creationId xmlns:a16="http://schemas.microsoft.com/office/drawing/2014/main" id="{36D5BE19-0BF3-4FD0-905E-35359E74AB49}"/>
              </a:ext>
            </a:extLst>
          </p:cNvPr>
          <p:cNvSpPr/>
          <p:nvPr/>
        </p:nvSpPr>
        <p:spPr>
          <a:xfrm rot="10800000" flipV="1">
            <a:off x="4153067" y="4001610"/>
            <a:ext cx="4074850" cy="284085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8880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7C6B4-7AA4-4606-B36E-ACEDFD0B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Problema do Projeto</a:t>
            </a:r>
            <a:endParaRPr lang="pt-PT" sz="2000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6ABD5821-8233-4AD4-B486-AEA8EED6B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11</a:t>
            </a:fld>
            <a:endParaRPr lang="pt-PT" noProof="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DE7C3D1-7D5F-4584-9DDA-451CD46C3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231" y="1505589"/>
            <a:ext cx="1143001" cy="114300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D306371-A78B-43E2-937A-6273F10538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708" y="1874026"/>
            <a:ext cx="1143001" cy="114300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A42B6FF-A201-4BA4-9D0B-9679902D4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543" y="2635305"/>
            <a:ext cx="1143001" cy="114300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502B12C-6400-4B6A-AF7D-0FBC19A52E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543" y="3717951"/>
            <a:ext cx="1143001" cy="11430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02F3709-0858-4234-848E-D84B78C27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042" y="4704958"/>
            <a:ext cx="1143001" cy="114300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29AFCB0-170F-4980-9A43-E56958606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969" y="5111085"/>
            <a:ext cx="1143001" cy="11430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0F07CE0-3472-4FD4-B8D0-5B3405704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230" y="4704957"/>
            <a:ext cx="1143001" cy="114300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07D5309-C765-4151-B452-B68F6ACCF6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694" y="3778306"/>
            <a:ext cx="1143001" cy="1143001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6438003-F27E-481C-BB6D-B63C8A63B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170" y="2743199"/>
            <a:ext cx="1143001" cy="114300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E60C7CD-FC71-45B9-A955-CE5150207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001" y="1874026"/>
            <a:ext cx="1143001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08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7C6B4-7AA4-4606-B36E-ACEDFD0B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Proposta de Solução</a:t>
            </a:r>
            <a:endParaRPr lang="pt-PT" sz="2000" dirty="0"/>
          </a:p>
        </p:txBody>
      </p:sp>
      <p:pic>
        <p:nvPicPr>
          <p:cNvPr id="48" name="Marcador de Posição de Conteúdo 47">
            <a:extLst>
              <a:ext uri="{FF2B5EF4-FFF2-40B4-BE49-F238E27FC236}">
                <a16:creationId xmlns:a16="http://schemas.microsoft.com/office/drawing/2014/main" id="{09B974E4-4734-410D-9877-B2B29A41FD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151" y="1828800"/>
            <a:ext cx="4422448" cy="4114799"/>
          </a:xfrm>
          <a:prstGeom prst="rect">
            <a:avLst/>
          </a:prstGeo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6ABD5821-8233-4AD4-B486-AEA8EED6B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12</a:t>
            </a:fld>
            <a:endParaRPr lang="pt-PT" noProof="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DE7C3D1-7D5F-4584-9DDA-451CD46C3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231" y="1505589"/>
            <a:ext cx="1143001" cy="114300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D306371-A78B-43E2-937A-6273F1053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708" y="1874026"/>
            <a:ext cx="1143001" cy="114300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A42B6FF-A201-4BA4-9D0B-9679902D4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543" y="2635305"/>
            <a:ext cx="1143001" cy="114300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502B12C-6400-4B6A-AF7D-0FBC19A52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543" y="3717951"/>
            <a:ext cx="1143001" cy="11430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02F3709-0858-4234-848E-D84B78C27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042" y="4704958"/>
            <a:ext cx="1143001" cy="114300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29AFCB0-170F-4980-9A43-E56958606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969" y="5111085"/>
            <a:ext cx="1143001" cy="11430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0F07CE0-3472-4FD4-B8D0-5B3405704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230" y="4704957"/>
            <a:ext cx="1143001" cy="114300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07D5309-C765-4151-B452-B68F6ACC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694" y="3778306"/>
            <a:ext cx="1143001" cy="1143001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6438003-F27E-481C-BB6D-B63C8A63B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170" y="2743199"/>
            <a:ext cx="1143001" cy="114300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E60C7CD-FC71-45B9-A955-CE5150207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001" y="1874026"/>
            <a:ext cx="1143001" cy="1143001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7FB04856-D42F-4C9D-835E-0BBE8D01E8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579" y="3226880"/>
            <a:ext cx="1388842" cy="138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3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7C6B4-7AA4-4606-B36E-ACEDFD0B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Proposta de Solução</a:t>
            </a:r>
            <a:endParaRPr lang="pt-PT" sz="2000" dirty="0"/>
          </a:p>
        </p:txBody>
      </p:sp>
      <p:pic>
        <p:nvPicPr>
          <p:cNvPr id="48" name="Marcador de Posição de Conteúdo 47">
            <a:extLst>
              <a:ext uri="{FF2B5EF4-FFF2-40B4-BE49-F238E27FC236}">
                <a16:creationId xmlns:a16="http://schemas.microsoft.com/office/drawing/2014/main" id="{09B974E4-4734-410D-9877-B2B29A41FD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151" y="1828800"/>
            <a:ext cx="4422447" cy="4114799"/>
          </a:xfrm>
          <a:prstGeom prst="rect">
            <a:avLst/>
          </a:prstGeo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6ABD5821-8233-4AD4-B486-AEA8EED6B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13</a:t>
            </a:fld>
            <a:endParaRPr lang="pt-PT" noProof="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DE7C3D1-7D5F-4584-9DDA-451CD46C3B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231" y="1505589"/>
            <a:ext cx="1143001" cy="114300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D306371-A78B-43E2-937A-6273F1053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708" y="1874026"/>
            <a:ext cx="1143001" cy="114300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A42B6FF-A201-4BA4-9D0B-9679902D4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543" y="2635305"/>
            <a:ext cx="1143001" cy="114300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502B12C-6400-4B6A-AF7D-0FBC19A52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6543" y="3717951"/>
            <a:ext cx="1143001" cy="114300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02F3709-0858-4234-848E-D84B78C275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042" y="4704958"/>
            <a:ext cx="1143001" cy="114300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29AFCB0-170F-4980-9A43-E56958606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969" y="5111085"/>
            <a:ext cx="1143001" cy="114300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0F07CE0-3472-4FD4-B8D0-5B3405704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230" y="4704957"/>
            <a:ext cx="1143001" cy="1143001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07D5309-C765-4151-B452-B68F6ACC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694" y="3778306"/>
            <a:ext cx="1143001" cy="1143001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C6438003-F27E-481C-BB6D-B63C8A63B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170" y="2743199"/>
            <a:ext cx="1143001" cy="1143001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E60C7CD-FC71-45B9-A955-CE5150207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001" y="1874026"/>
            <a:ext cx="1143001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96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7C6B4-7AA4-4606-B36E-ACEDFD0B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Proposta de Solução</a:t>
            </a:r>
            <a:endParaRPr lang="pt-PT" sz="2000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6ABD5821-8233-4AD4-B486-AEA8EED6B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14</a:t>
            </a:fld>
            <a:endParaRPr lang="pt-PT" noProof="0" dirty="0"/>
          </a:p>
        </p:txBody>
      </p:sp>
      <p:pic>
        <p:nvPicPr>
          <p:cNvPr id="17" name="Marcador de Posição de Conteúdo 16">
            <a:extLst>
              <a:ext uri="{FF2B5EF4-FFF2-40B4-BE49-F238E27FC236}">
                <a16:creationId xmlns:a16="http://schemas.microsoft.com/office/drawing/2014/main" id="{896993A4-62B7-4BFF-B6DB-738CC15AF8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71600"/>
            <a:ext cx="4114800" cy="4114800"/>
          </a:xfrm>
        </p:spPr>
      </p:pic>
    </p:spTree>
    <p:extLst>
      <p:ext uri="{BB962C8B-B14F-4D97-AF65-F5344CB8AC3E}">
        <p14:creationId xmlns:p14="http://schemas.microsoft.com/office/powerpoint/2010/main" val="323143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7C6B4-7AA4-4606-B36E-ACEDFD0B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Proposta de Solução</a:t>
            </a:r>
            <a:endParaRPr lang="pt-PT" sz="2000" dirty="0"/>
          </a:p>
        </p:txBody>
      </p: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0A16FA0C-DD0D-4855-BBB2-5C9BA7840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pt-PT" sz="3200" dirty="0"/>
              <a:t>Objetivos: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PT" dirty="0"/>
              <a:t>Criar uma infraestrutura de bases de dados adequada à recolha e armazenamento em tempo real de dados sensoriais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PT" dirty="0"/>
              <a:t>Criar uma aplicação de gestão do sistema </a:t>
            </a:r>
            <a:r>
              <a:rPr lang="pt-PT" i="1" dirty="0"/>
              <a:t>Web</a:t>
            </a:r>
            <a:r>
              <a:rPr lang="pt-PT" dirty="0"/>
              <a:t> para consultar os históricos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D5B97BB6-5C55-4C84-82AD-0C778CF58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15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277405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7C6B4-7AA4-4606-B36E-ACEDFD0B6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Ferramentas Utilizadas</a:t>
            </a:r>
            <a:endParaRPr lang="pt-PT" sz="2000" dirty="0"/>
          </a:p>
        </p:txBody>
      </p:sp>
      <p:pic>
        <p:nvPicPr>
          <p:cNvPr id="7" name="Marcador de Posição de Conteúdo 6">
            <a:extLst>
              <a:ext uri="{FF2B5EF4-FFF2-40B4-BE49-F238E27FC236}">
                <a16:creationId xmlns:a16="http://schemas.microsoft.com/office/drawing/2014/main" id="{BA066D8C-3BB3-481A-8BD2-1E671BE691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493" y="2081090"/>
            <a:ext cx="3607777" cy="1523512"/>
          </a:xfr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F9D7DB8-5AE7-4FAC-903F-2E99ED4B9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420" y="4181475"/>
            <a:ext cx="2590800" cy="176212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D759B74-FCEF-44B1-8F2A-BD31E5FF1F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724" y="1890347"/>
            <a:ext cx="1905000" cy="1905000"/>
          </a:xfrm>
          <a:prstGeom prst="rect">
            <a:avLst/>
          </a:prstGeo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54032E7E-0321-4852-B120-C814DE33D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16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79671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dirty="0"/>
              <a:t>Solução Desenvolvida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6317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cap="none" dirty="0">
                <a:ln w="0"/>
                <a:effectLst/>
              </a:rPr>
              <a:t>Objetivos</a:t>
            </a:r>
            <a:endParaRPr lang="pt-PT" sz="2000" dirty="0">
              <a:effectLst/>
            </a:endParaRPr>
          </a:p>
        </p:txBody>
      </p:sp>
      <p:sp>
        <p:nvSpPr>
          <p:cNvPr id="7" name="Marcador de Posição de Conteúdo 6">
            <a:extLst>
              <a:ext uri="{FF2B5EF4-FFF2-40B4-BE49-F238E27FC236}">
                <a16:creationId xmlns:a16="http://schemas.microsoft.com/office/drawing/2014/main" id="{774D6A4C-9078-4E1F-8892-984519CF59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pt-PT" dirty="0"/>
              <a:t>Simples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PT" dirty="0"/>
              <a:t>Funcional a baixo nível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PT" dirty="0"/>
              <a:t>Sem impor restrições na instrumentação dos moldes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PT" dirty="0"/>
              <a:t>Garantir uma transferência de registos segura, confidencial e permanente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2EC6D740-1DFE-4467-A09A-A434D35BA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18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218526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Infraestrutura de Dados</a:t>
            </a:r>
            <a:endParaRPr lang="pt-PT" sz="2000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D8C43C1C-5EC3-46FB-8C5B-854C25A0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19</a:t>
            </a:fld>
            <a:endParaRPr lang="pt-PT" noProof="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DCE0164-123E-4211-9C26-E2D8BB5CC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543" y="6080250"/>
            <a:ext cx="12586447" cy="30432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2ECBD31-3A60-4CB2-B0DE-E9F3F48EA2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502" y="821059"/>
            <a:ext cx="4732995" cy="5854890"/>
          </a:xfrm>
        </p:spPr>
      </p:pic>
    </p:spTree>
    <p:extLst>
      <p:ext uri="{BB962C8B-B14F-4D97-AF65-F5344CB8AC3E}">
        <p14:creationId xmlns:p14="http://schemas.microsoft.com/office/powerpoint/2010/main" val="393116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Infraestrutura de Dados</a:t>
            </a:r>
            <a:endParaRPr lang="pt-PT" sz="2000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D8C43C1C-5EC3-46FB-8C5B-854C25A0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20</a:t>
            </a:fld>
            <a:endParaRPr lang="pt-PT" noProof="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DCE0164-123E-4211-9C26-E2D8BB5CC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543" y="6080250"/>
            <a:ext cx="12586447" cy="30432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2ECBD31-3A60-4CB2-B0DE-E9F3F48EA2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513" y="957922"/>
            <a:ext cx="4787312" cy="5574071"/>
          </a:xfrm>
        </p:spPr>
      </p:pic>
    </p:spTree>
    <p:extLst>
      <p:ext uri="{BB962C8B-B14F-4D97-AF65-F5344CB8AC3E}">
        <p14:creationId xmlns:p14="http://schemas.microsoft.com/office/powerpoint/2010/main" val="366783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Infraestrutura de Dados</a:t>
            </a:r>
            <a:endParaRPr lang="pt-PT" sz="2000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D8C43C1C-5EC3-46FB-8C5B-854C25A0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21</a:t>
            </a:fld>
            <a:endParaRPr lang="pt-PT" noProof="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DCE0164-123E-4211-9C26-E2D8BB5CC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543" y="6080250"/>
            <a:ext cx="12586447" cy="30432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2ECBD31-3A60-4CB2-B0DE-E9F3F48EA2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888152"/>
            <a:ext cx="7033846" cy="5802798"/>
          </a:xfrm>
        </p:spPr>
      </p:pic>
    </p:spTree>
    <p:extLst>
      <p:ext uri="{BB962C8B-B14F-4D97-AF65-F5344CB8AC3E}">
        <p14:creationId xmlns:p14="http://schemas.microsoft.com/office/powerpoint/2010/main" val="204048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B3521-472C-4C8A-94B3-EF3CFEE1C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Base de Dados Desenvolvida</a:t>
            </a:r>
            <a:endParaRPr lang="pt-PT" sz="2000" dirty="0"/>
          </a:p>
        </p:txBody>
      </p:sp>
      <p:pic>
        <p:nvPicPr>
          <p:cNvPr id="8" name="Marcador de Posição de Conteúdo 7">
            <a:extLst>
              <a:ext uri="{FF2B5EF4-FFF2-40B4-BE49-F238E27FC236}">
                <a16:creationId xmlns:a16="http://schemas.microsoft.com/office/drawing/2014/main" id="{99000DEA-5FB4-486C-B6B5-68ECDA762A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38" y="1512278"/>
            <a:ext cx="11206324" cy="4323038"/>
          </a:xfr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69862C84-9B50-4CBC-9815-950C24508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22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4153278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B3521-472C-4C8A-94B3-EF3CFEE1C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Base de Dados Desenvolvida</a:t>
            </a:r>
            <a:endParaRPr lang="pt-PT" sz="2000" dirty="0"/>
          </a:p>
        </p:txBody>
      </p: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2C74AE7B-86F8-4787-980C-94CFF17143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1162" y="1409697"/>
            <a:ext cx="4800600" cy="277543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pt-PT" dirty="0"/>
              <a:t>Fase:</a:t>
            </a:r>
          </a:p>
          <a:p>
            <a:r>
              <a:rPr lang="pt-PT" dirty="0"/>
              <a:t>Fecho do molde</a:t>
            </a:r>
          </a:p>
          <a:p>
            <a:r>
              <a:rPr lang="pt-PT" dirty="0"/>
              <a:t>Enchimento</a:t>
            </a:r>
          </a:p>
          <a:p>
            <a:r>
              <a:rPr lang="pt-PT" dirty="0"/>
              <a:t>Compactação</a:t>
            </a:r>
          </a:p>
          <a:p>
            <a:r>
              <a:rPr lang="pt-PT" dirty="0"/>
              <a:t>Abertura do molde</a:t>
            </a:r>
          </a:p>
          <a:p>
            <a:r>
              <a:rPr lang="pt-PT" dirty="0"/>
              <a:t>Extração</a:t>
            </a:r>
          </a:p>
        </p:txBody>
      </p:sp>
      <p:sp>
        <p:nvSpPr>
          <p:cNvPr id="7" name="Marcador de Posição de Conteúdo 4">
            <a:extLst>
              <a:ext uri="{FF2B5EF4-FFF2-40B4-BE49-F238E27FC236}">
                <a16:creationId xmlns:a16="http://schemas.microsoft.com/office/drawing/2014/main" id="{959D6170-F3E3-4004-9925-84D62211DDD2}"/>
              </a:ext>
            </a:extLst>
          </p:cNvPr>
          <p:cNvSpPr txBox="1">
            <a:spLocks/>
          </p:cNvSpPr>
          <p:nvPr/>
        </p:nvSpPr>
        <p:spPr>
          <a:xfrm>
            <a:off x="1447800" y="1409697"/>
            <a:ext cx="4800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7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Arial" pitchFamily="34" charset="0"/>
              <a:buNone/>
            </a:pPr>
            <a:r>
              <a:rPr lang="pt-PT" dirty="0"/>
              <a:t>Tipo:</a:t>
            </a:r>
          </a:p>
          <a:p>
            <a:r>
              <a:rPr lang="pt-PT" dirty="0"/>
              <a:t>Termómetro</a:t>
            </a:r>
          </a:p>
          <a:p>
            <a:r>
              <a:rPr lang="pt-PT" dirty="0"/>
              <a:t>Dinamómetro</a:t>
            </a:r>
          </a:p>
          <a:p>
            <a:r>
              <a:rPr lang="pt-PT" dirty="0"/>
              <a:t>Extensómetro</a:t>
            </a:r>
          </a:p>
          <a:p>
            <a:r>
              <a:rPr lang="pt-PT" dirty="0" err="1"/>
              <a:t>Vibrómetro</a:t>
            </a:r>
            <a:endParaRPr lang="pt-PT" dirty="0"/>
          </a:p>
          <a:p>
            <a:r>
              <a:rPr lang="pt-PT" dirty="0"/>
              <a:t>Pressão</a:t>
            </a:r>
          </a:p>
          <a:p>
            <a:r>
              <a:rPr lang="pt-PT" dirty="0"/>
              <a:t>Acelerómetro X</a:t>
            </a:r>
          </a:p>
          <a:p>
            <a:r>
              <a:rPr lang="pt-PT" dirty="0"/>
              <a:t>Acelerómetro Y</a:t>
            </a:r>
          </a:p>
          <a:p>
            <a:r>
              <a:rPr lang="pt-PT" dirty="0"/>
              <a:t>Acelerómetro Z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F13A48D3-2906-472D-974E-8302CFB88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23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405854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Base de Dados Desenvolvida</a:t>
            </a:r>
            <a:endParaRPr lang="pt-PT" sz="2000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D8C43C1C-5EC3-46FB-8C5B-854C25A0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24</a:t>
            </a:fld>
            <a:endParaRPr lang="pt-PT" noProof="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DCE0164-123E-4211-9C26-E2D8BB5CC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543" y="6080250"/>
            <a:ext cx="12586447" cy="30432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2ECBD31-3A60-4CB2-B0DE-E9F3F48EA2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989" y="1137152"/>
            <a:ext cx="6732021" cy="5553798"/>
          </a:xfr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DF36472-E036-4E48-9D20-D34D1C392757}"/>
              </a:ext>
            </a:extLst>
          </p:cNvPr>
          <p:cNvSpPr/>
          <p:nvPr/>
        </p:nvSpPr>
        <p:spPr>
          <a:xfrm>
            <a:off x="3640013" y="2138854"/>
            <a:ext cx="1178170" cy="117817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0798255-5FED-456F-A688-B6C413A26487}"/>
              </a:ext>
            </a:extLst>
          </p:cNvPr>
          <p:cNvSpPr/>
          <p:nvPr/>
        </p:nvSpPr>
        <p:spPr>
          <a:xfrm>
            <a:off x="2703613" y="3485299"/>
            <a:ext cx="1178170" cy="117817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0C18ED9-2265-4ADA-8BE2-080BA20D24B9}"/>
              </a:ext>
            </a:extLst>
          </p:cNvPr>
          <p:cNvSpPr/>
          <p:nvPr/>
        </p:nvSpPr>
        <p:spPr>
          <a:xfrm>
            <a:off x="4592513" y="3455376"/>
            <a:ext cx="1178170" cy="117817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17F2AFA-2062-4884-871B-5CA17E6DB59A}"/>
              </a:ext>
            </a:extLst>
          </p:cNvPr>
          <p:cNvSpPr/>
          <p:nvPr/>
        </p:nvSpPr>
        <p:spPr>
          <a:xfrm>
            <a:off x="7422897" y="1653343"/>
            <a:ext cx="1178170" cy="117817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66B8C2E-B0CC-4E77-A233-AA136CE8950E}"/>
              </a:ext>
            </a:extLst>
          </p:cNvPr>
          <p:cNvSpPr/>
          <p:nvPr/>
        </p:nvSpPr>
        <p:spPr>
          <a:xfrm>
            <a:off x="7422897" y="3485299"/>
            <a:ext cx="1178170" cy="117817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91BD6BF-C88F-451B-BE83-AD8DEB3B4985}"/>
              </a:ext>
            </a:extLst>
          </p:cNvPr>
          <p:cNvSpPr/>
          <p:nvPr/>
        </p:nvSpPr>
        <p:spPr>
          <a:xfrm>
            <a:off x="7422897" y="5294044"/>
            <a:ext cx="1178170" cy="1178170"/>
          </a:xfrm>
          <a:prstGeom prst="ellipse">
            <a:avLst/>
          </a:prstGeom>
          <a:noFill/>
          <a:ln w="25400">
            <a:solidFill>
              <a:srgbClr val="FF0000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434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Base de Dados Regulação de Procedimentos</a:t>
            </a:r>
            <a:endParaRPr lang="pt-PT" sz="2000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630FCF8E-7941-4AA6-9D4F-B33CE7FF7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25</a:t>
            </a:fld>
            <a:endParaRPr lang="pt-PT" noProof="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272469C-35D7-46D5-A549-23D4882D1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543" y="6080250"/>
            <a:ext cx="12586447" cy="30432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2ECBD31-3A60-4CB2-B0DE-E9F3F48EA2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0" y="1137152"/>
            <a:ext cx="6743700" cy="5563434"/>
          </a:xfrm>
        </p:spPr>
      </p:pic>
    </p:spTree>
    <p:extLst>
      <p:ext uri="{BB962C8B-B14F-4D97-AF65-F5344CB8AC3E}">
        <p14:creationId xmlns:p14="http://schemas.microsoft.com/office/powerpoint/2010/main" val="148788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Utilizadores</a:t>
            </a:r>
            <a:endParaRPr lang="pt-PT" sz="2000" dirty="0"/>
          </a:p>
        </p:txBody>
      </p:sp>
      <p:sp>
        <p:nvSpPr>
          <p:cNvPr id="12" name="Marcador de Posição de Conteúdo 11">
            <a:extLst>
              <a:ext uri="{FF2B5EF4-FFF2-40B4-BE49-F238E27FC236}">
                <a16:creationId xmlns:a16="http://schemas.microsoft.com/office/drawing/2014/main" id="{26396633-66B9-4060-8B08-2D85A6B2A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 – </a:t>
            </a:r>
            <a:r>
              <a:rPr lang="pt-PT" dirty="0"/>
              <a:t>Utilizador</a:t>
            </a:r>
            <a:r>
              <a:rPr lang="en-US" dirty="0"/>
              <a:t> </a:t>
            </a:r>
            <a:r>
              <a:rPr lang="en-US" dirty="0" err="1"/>
              <a:t>padrão</a:t>
            </a:r>
            <a:endParaRPr lang="en-US" dirty="0"/>
          </a:p>
          <a:p>
            <a:r>
              <a:rPr lang="en-US" dirty="0" err="1"/>
              <a:t>transferencia</a:t>
            </a:r>
            <a:r>
              <a:rPr lang="en-US" dirty="0"/>
              <a:t> – </a:t>
            </a:r>
            <a:r>
              <a:rPr lang="en-US" dirty="0" err="1"/>
              <a:t>Programa</a:t>
            </a:r>
            <a:r>
              <a:rPr lang="en-US" dirty="0"/>
              <a:t> de </a:t>
            </a:r>
            <a:r>
              <a:rPr lang="en-US" dirty="0" err="1"/>
              <a:t>transferência</a:t>
            </a:r>
            <a:endParaRPr lang="en-US" dirty="0"/>
          </a:p>
          <a:p>
            <a:r>
              <a:rPr lang="pt-PT" dirty="0"/>
              <a:t>sensores – Simuladores</a:t>
            </a:r>
          </a:p>
          <a:p>
            <a:r>
              <a:rPr lang="en-US" dirty="0" err="1"/>
              <a:t>backupmanager</a:t>
            </a:r>
            <a:r>
              <a:rPr lang="en-US" dirty="0"/>
              <a:t> – Gestor de </a:t>
            </a:r>
            <a:r>
              <a:rPr lang="en-US" i="1" dirty="0" err="1"/>
              <a:t>backps</a:t>
            </a:r>
            <a:endParaRPr lang="pt-PT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87FFFB4F-214F-4933-9AE9-93846F6BA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26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60593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Utilizadores Permissões</a:t>
            </a:r>
            <a:endParaRPr lang="pt-PT" sz="2000" dirty="0"/>
          </a:p>
        </p:txBody>
      </p:sp>
      <p:sp>
        <p:nvSpPr>
          <p:cNvPr id="12" name="Marcador de Posição de Conteúdo 11">
            <a:extLst>
              <a:ext uri="{FF2B5EF4-FFF2-40B4-BE49-F238E27FC236}">
                <a16:creationId xmlns:a16="http://schemas.microsoft.com/office/drawing/2014/main" id="{26396633-66B9-4060-8B08-2D85A6B2A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pt-PT" dirty="0"/>
              <a:t>Importantes:</a:t>
            </a:r>
          </a:p>
          <a:p>
            <a:r>
              <a:rPr lang="pt-PT" dirty="0"/>
              <a:t>Nenhum utilizador tem permissões de DROP na base de dados</a:t>
            </a:r>
          </a:p>
          <a:p>
            <a:r>
              <a:rPr lang="pt-PT" dirty="0"/>
              <a:t>Nenhum utilizador tem permissões de INSERT e DELETE ao mesmo tempo na tabela registos</a:t>
            </a:r>
            <a:endParaRPr lang="en-US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B152309E-78A1-42A4-9066-C50558522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27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33424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Utilizadores Acessos</a:t>
            </a:r>
            <a:endParaRPr lang="pt-PT" sz="2000" dirty="0"/>
          </a:p>
        </p:txBody>
      </p:sp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2ECBD31-3A60-4CB2-B0DE-E9F3F48EA2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266" y="1524000"/>
            <a:ext cx="5463467" cy="4276761"/>
          </a:xfr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17031F6C-57A5-46CA-BDE0-30715E954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28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81664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PT" dirty="0"/>
              <a:t>Aplicação de Gestão do Sistema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8311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B3521-472C-4C8A-94B3-EF3CFEE1C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Objetivos</a:t>
            </a:r>
            <a:endParaRPr lang="pt-PT" sz="2000" dirty="0"/>
          </a:p>
        </p:txBody>
      </p: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D279A4F2-E58B-4BC6-B909-B9C8CD7D5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pt-PT" dirty="0"/>
              <a:t>Multiplataforma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PT" dirty="0"/>
              <a:t>Permitir acesso remoto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PT" dirty="0"/>
              <a:t>Assistir utilizadores sem conhecimentos em SQL a interagir com as bases de dados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PT" dirty="0"/>
              <a:t>Assistir utilizadores a configurar e definir a informação no sistema local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FB411D53-42F5-49E9-98E5-31237A7C6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30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6302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B3521-472C-4C8A-94B3-EF3CFEE1C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Adaptação da Infraestrutura</a:t>
            </a:r>
            <a:endParaRPr lang="pt-PT" sz="2000" dirty="0"/>
          </a:p>
        </p:txBody>
      </p:sp>
      <p:pic>
        <p:nvPicPr>
          <p:cNvPr id="8" name="Marcador de Posição de Conteúdo 7">
            <a:extLst>
              <a:ext uri="{FF2B5EF4-FFF2-40B4-BE49-F238E27FC236}">
                <a16:creationId xmlns:a16="http://schemas.microsoft.com/office/drawing/2014/main" id="{99000DEA-5FB4-486C-B6B5-68ECDA762A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234" y="1896731"/>
            <a:ext cx="5251531" cy="3740818"/>
          </a:xfr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5670026B-590B-4D99-85A0-801530E76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31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68577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B3521-472C-4C8A-94B3-EF3CFEE1C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Interface Gráfica</a:t>
            </a:r>
            <a:endParaRPr lang="pt-PT" sz="2000" dirty="0"/>
          </a:p>
        </p:txBody>
      </p: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D279A4F2-E58B-4BC6-B909-B9C8CD7D5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i="1" dirty="0" err="1"/>
              <a:t>Main</a:t>
            </a:r>
            <a:r>
              <a:rPr lang="pt-PT" i="1" dirty="0"/>
              <a:t> </a:t>
            </a:r>
            <a:r>
              <a:rPr lang="pt-PT" dirty="0"/>
              <a:t>– Página principal</a:t>
            </a:r>
          </a:p>
          <a:p>
            <a:r>
              <a:rPr lang="pt-PT" i="1" dirty="0"/>
              <a:t>Login</a:t>
            </a:r>
            <a:r>
              <a:rPr lang="pt-PT" dirty="0"/>
              <a:t> – Página de acesso</a:t>
            </a:r>
          </a:p>
          <a:p>
            <a:r>
              <a:rPr lang="pt-PT" dirty="0"/>
              <a:t>Consultas – Utilização geral</a:t>
            </a:r>
          </a:p>
          <a:p>
            <a:r>
              <a:rPr lang="pt-PT" dirty="0"/>
              <a:t>Administração Local – Utilização Local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1844519B-15B2-489E-A64F-16E002B0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32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403585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dirty="0"/>
              <a:t>Aplicação de Gestão do Sistema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PT" cap="none" dirty="0"/>
              <a:t>Processo de Consultas</a:t>
            </a:r>
          </a:p>
        </p:txBody>
      </p:sp>
    </p:spTree>
    <p:extLst>
      <p:ext uri="{BB962C8B-B14F-4D97-AF65-F5344CB8AC3E}">
        <p14:creationId xmlns:p14="http://schemas.microsoft.com/office/powerpoint/2010/main" val="233046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Processo de Consultas</a:t>
            </a:r>
            <a:endParaRPr lang="pt-PT" sz="2000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1A14C75-4CBE-4ECD-876F-3886E71B9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34</a:t>
            </a:fld>
            <a:endParaRPr lang="pt-PT" noProof="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AAD5485-27A3-4988-B691-F50E3A68A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543" y="6080250"/>
            <a:ext cx="12586447" cy="30432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2ECBD31-3A60-4CB2-B0DE-E9F3F48EA2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738" y="461866"/>
            <a:ext cx="4888523" cy="6396134"/>
          </a:xfrm>
        </p:spPr>
      </p:pic>
    </p:spTree>
    <p:extLst>
      <p:ext uri="{BB962C8B-B14F-4D97-AF65-F5344CB8AC3E}">
        <p14:creationId xmlns:p14="http://schemas.microsoft.com/office/powerpoint/2010/main" val="102978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Aplicação de gestão do sistema</a:t>
            </a:r>
            <a:br>
              <a:rPr lang="pt-PT" dirty="0"/>
            </a:br>
            <a:r>
              <a:rPr lang="pt-PT" sz="2000" dirty="0"/>
              <a:t>Processo de consultas</a:t>
            </a:r>
          </a:p>
        </p:txBody>
      </p:sp>
      <p:pic>
        <p:nvPicPr>
          <p:cNvPr id="5" name="consultas_cyan_contrast">
            <a:hlinkClick r:id="" action="ppaction://media"/>
            <a:extLst>
              <a:ext uri="{FF2B5EF4-FFF2-40B4-BE49-F238E27FC236}">
                <a16:creationId xmlns:a16="http://schemas.microsoft.com/office/drawing/2014/main" id="{166073A9-EA5C-43BE-A5E7-2EFDDA042FB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69731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PT" dirty="0"/>
              <a:t>Aplicação de Gestão do Sistema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PT" cap="none" dirty="0"/>
              <a:t>Processo de Configurar o Sistema Local</a:t>
            </a:r>
          </a:p>
        </p:txBody>
      </p:sp>
    </p:spTree>
    <p:extLst>
      <p:ext uri="{BB962C8B-B14F-4D97-AF65-F5344CB8AC3E}">
        <p14:creationId xmlns:p14="http://schemas.microsoft.com/office/powerpoint/2010/main" val="123606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923" y="-5848"/>
            <a:ext cx="7910146" cy="1143000"/>
          </a:xfrm>
        </p:spPr>
        <p:txBody>
          <a:bodyPr>
            <a:normAutofit/>
          </a:bodyPr>
          <a:lstStyle/>
          <a:p>
            <a:r>
              <a:rPr lang="pt-PT" sz="2800" dirty="0"/>
              <a:t>Processo de Configurar o Sistema Local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1A14C75-4CBE-4ECD-876F-3886E71B9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37</a:t>
            </a:fld>
            <a:endParaRPr lang="pt-PT" noProof="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AAD5485-27A3-4988-B691-F50E3A68A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543" y="6080250"/>
            <a:ext cx="12586447" cy="30432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2ECBD31-3A60-4CB2-B0DE-E9F3F48EA2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738" y="461867"/>
            <a:ext cx="4888523" cy="6396132"/>
          </a:xfrm>
        </p:spPr>
      </p:pic>
    </p:spTree>
    <p:extLst>
      <p:ext uri="{BB962C8B-B14F-4D97-AF65-F5344CB8AC3E}">
        <p14:creationId xmlns:p14="http://schemas.microsoft.com/office/powerpoint/2010/main" val="217839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Aplicação de gestão do sistema</a:t>
            </a:r>
            <a:br>
              <a:rPr lang="pt-PT" dirty="0"/>
            </a:br>
            <a:r>
              <a:rPr lang="pt-PT" sz="2000" dirty="0"/>
              <a:t>Processo de configurar o sistema local</a:t>
            </a:r>
          </a:p>
        </p:txBody>
      </p:sp>
      <p:pic>
        <p:nvPicPr>
          <p:cNvPr id="5" name="administracao_cyan_contrast">
            <a:hlinkClick r:id="" action="ppaction://media"/>
            <a:extLst>
              <a:ext uri="{FF2B5EF4-FFF2-40B4-BE49-F238E27FC236}">
                <a16:creationId xmlns:a16="http://schemas.microsoft.com/office/drawing/2014/main" id="{F4077C34-6C29-47B1-BE98-9308E2475D3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797548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4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dirty="0"/>
              <a:t>Testes de Usabilidade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5348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Preparação dos Testes</a:t>
            </a:r>
            <a:endParaRPr lang="pt-PT" sz="2000" dirty="0"/>
          </a:p>
        </p:txBody>
      </p:sp>
      <p:pic>
        <p:nvPicPr>
          <p:cNvPr id="8" name="Marcador de Posição de Conteúdo 7">
            <a:extLst>
              <a:ext uri="{FF2B5EF4-FFF2-40B4-BE49-F238E27FC236}">
                <a16:creationId xmlns:a16="http://schemas.microsoft.com/office/drawing/2014/main" id="{9E08CEF9-C13D-4E05-A15A-B27095CD59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491" y="2518488"/>
            <a:ext cx="9533017" cy="2924070"/>
          </a:xfr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05A91834-A683-4AC8-88E8-0B98C5881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40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319930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Plano dos Testes</a:t>
            </a:r>
            <a:endParaRPr lang="pt-PT" sz="2000" dirty="0"/>
          </a:p>
        </p:txBody>
      </p: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ABD1BDC4-C9E2-4E90-A230-1776C9133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Perfil dos utilizadores</a:t>
            </a:r>
          </a:p>
          <a:p>
            <a:r>
              <a:rPr lang="pt-PT" dirty="0"/>
              <a:t>Processo de consultas</a:t>
            </a:r>
          </a:p>
          <a:p>
            <a:r>
              <a:rPr lang="pt-PT" dirty="0"/>
              <a:t>Processo de configurar o sistema local</a:t>
            </a:r>
          </a:p>
          <a:p>
            <a:r>
              <a:rPr lang="pt-PT" dirty="0"/>
              <a:t>Avaliação da aplicação de gestão do sistema pelos utilizadores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129CB876-5096-4745-997B-4813609D7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41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248476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Perfil dos Utilizadores</a:t>
            </a:r>
            <a:endParaRPr lang="pt-PT" sz="2000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A7C510BE-5989-4940-A9C9-E493BBF21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42</a:t>
            </a:fld>
            <a:endParaRPr lang="pt-PT" noProof="0" dirty="0"/>
          </a:p>
        </p:txBody>
      </p:sp>
      <p:pic>
        <p:nvPicPr>
          <p:cNvPr id="7" name="Marcador de Posição de Conteúdo 5">
            <a:extLst>
              <a:ext uri="{FF2B5EF4-FFF2-40B4-BE49-F238E27FC236}">
                <a16:creationId xmlns:a16="http://schemas.microsoft.com/office/drawing/2014/main" id="{5265AF1C-A9E5-42CD-82D9-41EE24FA1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56" y="1137152"/>
            <a:ext cx="3065585" cy="2582745"/>
          </a:xfrm>
          <a:prstGeom prst="rect">
            <a:avLst/>
          </a:prstGeom>
        </p:spPr>
      </p:pic>
      <p:pic>
        <p:nvPicPr>
          <p:cNvPr id="8" name="Marcador de Posição de Conteúdo 5">
            <a:extLst>
              <a:ext uri="{FF2B5EF4-FFF2-40B4-BE49-F238E27FC236}">
                <a16:creationId xmlns:a16="http://schemas.microsoft.com/office/drawing/2014/main" id="{151DC069-5257-4F7E-8A8E-C12A59F82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91" y="826402"/>
            <a:ext cx="4777153" cy="3204243"/>
          </a:xfrm>
          <a:prstGeom prst="rect">
            <a:avLst/>
          </a:prstGeom>
        </p:spPr>
      </p:pic>
      <p:pic>
        <p:nvPicPr>
          <p:cNvPr id="10" name="Marcador de Posição de Conteúdo 5">
            <a:extLst>
              <a:ext uri="{FF2B5EF4-FFF2-40B4-BE49-F238E27FC236}">
                <a16:creationId xmlns:a16="http://schemas.microsoft.com/office/drawing/2014/main" id="{4DAE9836-2151-4C43-ABD8-23F45371D7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43" y="3828450"/>
            <a:ext cx="4478364" cy="2346435"/>
          </a:xfrm>
        </p:spPr>
      </p:pic>
    </p:spTree>
    <p:extLst>
      <p:ext uri="{BB962C8B-B14F-4D97-AF65-F5344CB8AC3E}">
        <p14:creationId xmlns:p14="http://schemas.microsoft.com/office/powerpoint/2010/main" val="207546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Resumo dos Resultados Obtidos</a:t>
            </a:r>
            <a:endParaRPr lang="pt-PT" sz="2000" dirty="0"/>
          </a:p>
        </p:txBody>
      </p: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ABD1BDC4-C9E2-4E90-A230-1776C9133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Processo de consultas</a:t>
            </a:r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endParaRPr lang="pt-PT" dirty="0"/>
          </a:p>
          <a:p>
            <a:r>
              <a:rPr lang="pt-PT" dirty="0"/>
              <a:t>Processo de configurar o sistema local</a:t>
            </a:r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303EDE46-534B-427A-958F-9D3B96D83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43</a:t>
            </a:fld>
            <a:endParaRPr lang="pt-PT" noProof="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6223CB7-2247-45E6-80E2-572DF914CC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346" y="1441952"/>
            <a:ext cx="3977307" cy="324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79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Avaliação da Aplicação pelos Utilizadores</a:t>
            </a:r>
            <a:endParaRPr lang="pt-PT" sz="2000" dirty="0"/>
          </a:p>
        </p:txBody>
      </p:sp>
      <p:pic>
        <p:nvPicPr>
          <p:cNvPr id="8" name="Marcador de Posição de Conteúdo 7">
            <a:extLst>
              <a:ext uri="{FF2B5EF4-FFF2-40B4-BE49-F238E27FC236}">
                <a16:creationId xmlns:a16="http://schemas.microsoft.com/office/drawing/2014/main" id="{EEDBBFAD-5811-4D13-9D1A-AA6BF093DE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561" y="1840523"/>
            <a:ext cx="4026877" cy="4026877"/>
          </a:xfr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63E4EA33-9248-4C3A-869E-C740C2E4A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44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38357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dirty="0"/>
              <a:t>Conclusão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13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Comentários Infraestrutura de Dados</a:t>
            </a:r>
            <a:endParaRPr lang="pt-PT" sz="2000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630FCF8E-7941-4AA6-9D4F-B33CE7FF7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46</a:t>
            </a:fld>
            <a:endParaRPr lang="pt-PT" noProof="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272469C-35D7-46D5-A549-23D4882D1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543" y="6080250"/>
            <a:ext cx="12586447" cy="30432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Marcador de Posição de Conteúdo 4">
            <a:extLst>
              <a:ext uri="{FF2B5EF4-FFF2-40B4-BE49-F238E27FC236}">
                <a16:creationId xmlns:a16="http://schemas.microsoft.com/office/drawing/2014/main" id="{92ECBD31-3A60-4CB2-B0DE-E9F3F48EA2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50" y="1137152"/>
            <a:ext cx="6743700" cy="5563434"/>
          </a:xfrm>
        </p:spPr>
      </p:pic>
    </p:spTree>
    <p:extLst>
      <p:ext uri="{BB962C8B-B14F-4D97-AF65-F5344CB8AC3E}">
        <p14:creationId xmlns:p14="http://schemas.microsoft.com/office/powerpoint/2010/main" val="275639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B3521-472C-4C8A-94B3-EF3CFEE1C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Comentários Infraestrutura de Dados</a:t>
            </a:r>
            <a:endParaRPr lang="pt-PT" sz="2000" dirty="0"/>
          </a:p>
        </p:txBody>
      </p:sp>
      <p:pic>
        <p:nvPicPr>
          <p:cNvPr id="8" name="Marcador de Posição de Conteúdo 7">
            <a:extLst>
              <a:ext uri="{FF2B5EF4-FFF2-40B4-BE49-F238E27FC236}">
                <a16:creationId xmlns:a16="http://schemas.microsoft.com/office/drawing/2014/main" id="{99000DEA-5FB4-486C-B6B5-68ECDA762A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38" y="1512278"/>
            <a:ext cx="11206324" cy="4323038"/>
          </a:xfr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69862C84-9B50-4CBC-9815-950C24508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47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44250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Comentários Aplicação de Gestão do Sistema</a:t>
            </a:r>
            <a:endParaRPr lang="pt-PT" sz="2000" dirty="0"/>
          </a:p>
        </p:txBody>
      </p:sp>
      <p:pic>
        <p:nvPicPr>
          <p:cNvPr id="10" name="Marcador de Posição de Conteúdo 9">
            <a:extLst>
              <a:ext uri="{FF2B5EF4-FFF2-40B4-BE49-F238E27FC236}">
                <a16:creationId xmlns:a16="http://schemas.microsoft.com/office/drawing/2014/main" id="{86273F8E-C5EC-42DB-A71C-04D9D5C71C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468" y="1608992"/>
            <a:ext cx="8003064" cy="4576694"/>
          </a:xfr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8245F7AB-49D8-47D0-B79E-FD98CE1AE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48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52469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Comentários Aplicação de Gestão do Sistema</a:t>
            </a:r>
            <a:endParaRPr lang="pt-PT" sz="2000" dirty="0"/>
          </a:p>
        </p:txBody>
      </p:sp>
      <p:pic>
        <p:nvPicPr>
          <p:cNvPr id="10" name="Marcador de Posição de Conteúdo 9">
            <a:extLst>
              <a:ext uri="{FF2B5EF4-FFF2-40B4-BE49-F238E27FC236}">
                <a16:creationId xmlns:a16="http://schemas.microsoft.com/office/drawing/2014/main" id="{86273F8E-C5EC-42DB-A71C-04D9D5C71C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980" y="2108980"/>
            <a:ext cx="2640039" cy="2640039"/>
          </a:xfr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8245F7AB-49D8-47D0-B79E-FD98CE1AE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49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393106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Comentários Solução Desenvolvida</a:t>
            </a:r>
            <a:endParaRPr lang="pt-PT" sz="2000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8245F7AB-49D8-47D0-B79E-FD98CE1AE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50</a:t>
            </a:fld>
            <a:endParaRPr lang="pt-PT" noProof="0" dirty="0"/>
          </a:p>
        </p:txBody>
      </p: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1688FB4B-53F5-4307-9DB2-B6C836ACD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/>
              <a:t>Completamente funcional</a:t>
            </a:r>
          </a:p>
          <a:p>
            <a:r>
              <a:rPr lang="pt-PT" dirty="0"/>
              <a:t>Pronta para ser implementada numa fase experimental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3877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Trabalhos Futuros</a:t>
            </a:r>
            <a:endParaRPr lang="pt-PT" sz="2000" dirty="0"/>
          </a:p>
        </p:txBody>
      </p:sp>
      <p:pic>
        <p:nvPicPr>
          <p:cNvPr id="7" name="Marcador de Posição de Conteúdo 6">
            <a:extLst>
              <a:ext uri="{FF2B5EF4-FFF2-40B4-BE49-F238E27FC236}">
                <a16:creationId xmlns:a16="http://schemas.microsoft.com/office/drawing/2014/main" id="{D59E495B-6796-4208-8ADC-9FD0C81C96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11" y="1322405"/>
            <a:ext cx="4750777" cy="5009811"/>
          </a:xfr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0F19EF6C-A359-4FF3-B9AE-F2F5231F7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51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78143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Trabalhos Futuros</a:t>
            </a:r>
            <a:endParaRPr lang="pt-PT" sz="2000" dirty="0"/>
          </a:p>
        </p:txBody>
      </p:sp>
      <p:pic>
        <p:nvPicPr>
          <p:cNvPr id="10" name="Marcador de Posição de Conteúdo 9">
            <a:extLst>
              <a:ext uri="{FF2B5EF4-FFF2-40B4-BE49-F238E27FC236}">
                <a16:creationId xmlns:a16="http://schemas.microsoft.com/office/drawing/2014/main" id="{86273F8E-C5EC-42DB-A71C-04D9D5C71C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612" b="35259"/>
          <a:stretch/>
        </p:blipFill>
        <p:spPr>
          <a:xfrm>
            <a:off x="4568896" y="1137152"/>
            <a:ext cx="3054207" cy="5050778"/>
          </a:xfr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8245F7AB-49D8-47D0-B79E-FD98CE1AE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52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384606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Trabalhos Futuros</a:t>
            </a:r>
            <a:endParaRPr lang="pt-PT" sz="2000" dirty="0"/>
          </a:p>
        </p:txBody>
      </p:sp>
      <p:pic>
        <p:nvPicPr>
          <p:cNvPr id="7" name="Marcador de Posição de Conteúdo 6">
            <a:extLst>
              <a:ext uri="{FF2B5EF4-FFF2-40B4-BE49-F238E27FC236}">
                <a16:creationId xmlns:a16="http://schemas.microsoft.com/office/drawing/2014/main" id="{722515F3-843A-46C2-BE19-828603D0EC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325" y="1524000"/>
            <a:ext cx="5467350" cy="4783275"/>
          </a:xfr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C9F72CE5-0D00-4BAA-BEA6-CA003E98A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53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175116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Trabalhos Futuros</a:t>
            </a:r>
            <a:endParaRPr lang="pt-PT" sz="2000" dirty="0"/>
          </a:p>
        </p:txBody>
      </p:sp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C9F72CE5-0D00-4BAA-BEA6-CA003E98A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54</a:t>
            </a:fld>
            <a:endParaRPr lang="pt-PT" noProof="0" dirty="0"/>
          </a:p>
        </p:txBody>
      </p:sp>
      <p:pic>
        <p:nvPicPr>
          <p:cNvPr id="8" name="Marcador de Posição de Conteúdo 7">
            <a:extLst>
              <a:ext uri="{FF2B5EF4-FFF2-40B4-BE49-F238E27FC236}">
                <a16:creationId xmlns:a16="http://schemas.microsoft.com/office/drawing/2014/main" id="{2E0C6258-E70A-451C-A3CA-0D34CA6ED3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550" y="1283676"/>
            <a:ext cx="8456900" cy="4836229"/>
          </a:xfrm>
        </p:spPr>
      </p:pic>
    </p:spTree>
    <p:extLst>
      <p:ext uri="{BB962C8B-B14F-4D97-AF65-F5344CB8AC3E}">
        <p14:creationId xmlns:p14="http://schemas.microsoft.com/office/powerpoint/2010/main" val="67754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Trabalhos Futuros</a:t>
            </a:r>
            <a:endParaRPr lang="pt-PT" sz="2000" dirty="0"/>
          </a:p>
        </p:txBody>
      </p:sp>
      <p:pic>
        <p:nvPicPr>
          <p:cNvPr id="7" name="Marcador de Posição de Conteúdo 6">
            <a:extLst>
              <a:ext uri="{FF2B5EF4-FFF2-40B4-BE49-F238E27FC236}">
                <a16:creationId xmlns:a16="http://schemas.microsoft.com/office/drawing/2014/main" id="{722515F3-843A-46C2-BE19-828603D0EC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325" y="1524000"/>
            <a:ext cx="5467350" cy="4783275"/>
          </a:xfrm>
        </p:spPr>
      </p:pic>
      <p:sp>
        <p:nvSpPr>
          <p:cNvPr id="3" name="Marcador de Posição do Número do Diapositivo 2">
            <a:extLst>
              <a:ext uri="{FF2B5EF4-FFF2-40B4-BE49-F238E27FC236}">
                <a16:creationId xmlns:a16="http://schemas.microsoft.com/office/drawing/2014/main" id="{C9F72CE5-0D00-4BAA-BEA6-CA003E98A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pt-PT" noProof="0" smtClean="0"/>
              <a:t>55</a:t>
            </a:fld>
            <a:endParaRPr lang="pt-PT" noProof="0" dirty="0"/>
          </a:p>
        </p:txBody>
      </p:sp>
    </p:spTree>
    <p:extLst>
      <p:ext uri="{BB962C8B-B14F-4D97-AF65-F5344CB8AC3E}">
        <p14:creationId xmlns:p14="http://schemas.microsoft.com/office/powerpoint/2010/main" val="331366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PT" dirty="0"/>
              <a:t>Fim da Apresentação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r>
              <a:rPr lang="pt-PT" cap="none"/>
              <a:t>Muito Obrigado pela Vossa </a:t>
            </a:r>
            <a:r>
              <a:rPr lang="pt-PT" cap="none" dirty="0"/>
              <a:t>A</a:t>
            </a:r>
            <a:r>
              <a:rPr lang="pt-PT" cap="none"/>
              <a:t>tenção</a:t>
            </a:r>
            <a:r>
              <a:rPr lang="pt-PT" cap="non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1021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12C71E-72E8-4E6C-977B-AB22C19DE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Muito Obrigado pela Vossa Atenção</a:t>
            </a:r>
            <a:endParaRPr lang="pt-PT" sz="2000" dirty="0"/>
          </a:p>
        </p:txBody>
      </p:sp>
      <p:sp>
        <p:nvSpPr>
          <p:cNvPr id="5" name="Marcador de Posição de Conteúdo 4">
            <a:extLst>
              <a:ext uri="{FF2B5EF4-FFF2-40B4-BE49-F238E27FC236}">
                <a16:creationId xmlns:a16="http://schemas.microsoft.com/office/drawing/2014/main" id="{7D7A61F3-BAF9-489A-84DC-44730E6BD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5733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stilo Empresarial com uma Linha Vermelha 16x9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5459412_TF03031023" id="{EE8E7D53-3B33-49E7-9547-BEF698E66813}" vid="{5E7F4FB8-D04F-48DA-A121-9FC2B85B7C33}"/>
    </a:ext>
  </a:extLst>
</a:theme>
</file>

<file path=ppt/theme/theme2.xml><?xml version="1.0" encoding="utf-8"?>
<a:theme xmlns:a="http://schemas.openxmlformats.org/drawingml/2006/main" name="Tema do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RedLineBusiness_16x9">
      <a:dk1>
        <a:srgbClr val="514A40"/>
      </a:dk1>
      <a:lt1>
        <a:sysClr val="window" lastClr="FFFFFF"/>
      </a:lt1>
      <a:dk2>
        <a:srgbClr val="000000"/>
      </a:dk2>
      <a:lt2>
        <a:srgbClr val="F9F7F3"/>
      </a:lt2>
      <a:accent1>
        <a:srgbClr val="A85229"/>
      </a:accent1>
      <a:accent2>
        <a:srgbClr val="98916E"/>
      </a:accent2>
      <a:accent3>
        <a:srgbClr val="C9A645"/>
      </a:accent3>
      <a:accent4>
        <a:srgbClr val="76A7B2"/>
      </a:accent4>
      <a:accent5>
        <a:srgbClr val="82A670"/>
      </a:accent5>
      <a:accent6>
        <a:srgbClr val="896170"/>
      </a:accent6>
      <a:hlink>
        <a:srgbClr val="A85229"/>
      </a:hlink>
      <a:folHlink>
        <a:srgbClr val="98916E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empresarial com uma linha vermelha (ecrã panorâmico)</Template>
  <TotalTime>4632</TotalTime>
  <Words>519</Words>
  <Application>Microsoft Office PowerPoint</Application>
  <PresentationFormat>Ecrã Panorâmico</PresentationFormat>
  <Paragraphs>178</Paragraphs>
  <Slides>57</Slides>
  <Notes>11</Notes>
  <HiddenSlides>1</HiddenSlides>
  <MMClips>2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57</vt:i4>
      </vt:variant>
    </vt:vector>
  </HeadingPairs>
  <TitlesOfParts>
    <vt:vector size="63" baseType="lpstr">
      <vt:lpstr>Arial</vt:lpstr>
      <vt:lpstr>Cambria</vt:lpstr>
      <vt:lpstr>CMU Sans Serif</vt:lpstr>
      <vt:lpstr>DejaVu Sans</vt:lpstr>
      <vt:lpstr>Wingdings</vt:lpstr>
      <vt:lpstr>Estilo Empresarial com uma Linha Vermelha 16x9</vt:lpstr>
      <vt:lpstr>“Sistema de Recolha e Armazenamento Remoto de Informação Sensorial de um Processo Industrial usando Bases de Dados Múltiplas”</vt:lpstr>
      <vt:lpstr>Estrutura da Apresentação</vt:lpstr>
      <vt:lpstr>Introdução</vt:lpstr>
      <vt:lpstr>Enquadramento do Projeto</vt:lpstr>
      <vt:lpstr>Enquadramento do Projeto</vt:lpstr>
      <vt:lpstr>Enquadramento do Projeto</vt:lpstr>
      <vt:lpstr>Enquadramento do Projeto</vt:lpstr>
      <vt:lpstr>Enquadramento do Projeto</vt:lpstr>
      <vt:lpstr>Problema do Projeto</vt:lpstr>
      <vt:lpstr>Problema do Projeto</vt:lpstr>
      <vt:lpstr>Problema do Projeto</vt:lpstr>
      <vt:lpstr>Proposta de Solução</vt:lpstr>
      <vt:lpstr>Proposta de Solução</vt:lpstr>
      <vt:lpstr>Proposta de Solução</vt:lpstr>
      <vt:lpstr>Proposta de Solução</vt:lpstr>
      <vt:lpstr>Ferramentas Utilizadas</vt:lpstr>
      <vt:lpstr>Solução Desenvolvida</vt:lpstr>
      <vt:lpstr>Objetivos</vt:lpstr>
      <vt:lpstr>Infraestrutura de Dados</vt:lpstr>
      <vt:lpstr>Infraestrutura de Dados</vt:lpstr>
      <vt:lpstr>Infraestrutura de Dados</vt:lpstr>
      <vt:lpstr>Base de Dados Desenvolvida</vt:lpstr>
      <vt:lpstr>Base de Dados Desenvolvida</vt:lpstr>
      <vt:lpstr>Base de Dados Desenvolvida</vt:lpstr>
      <vt:lpstr>Base de Dados Regulação de Procedimentos</vt:lpstr>
      <vt:lpstr>Utilizadores</vt:lpstr>
      <vt:lpstr>Utilizadores Permissões</vt:lpstr>
      <vt:lpstr>Utilizadores Acessos</vt:lpstr>
      <vt:lpstr>Aplicação de Gestão do Sistema</vt:lpstr>
      <vt:lpstr>Objetivos</vt:lpstr>
      <vt:lpstr>Adaptação da Infraestrutura</vt:lpstr>
      <vt:lpstr>Interface Gráfica</vt:lpstr>
      <vt:lpstr>Aplicação de Gestão do Sistema</vt:lpstr>
      <vt:lpstr>Processo de Consultas</vt:lpstr>
      <vt:lpstr>Aplicação de gestão do sistema Processo de consultas</vt:lpstr>
      <vt:lpstr>Aplicação de Gestão do Sistema</vt:lpstr>
      <vt:lpstr>Processo de Configurar o Sistema Local</vt:lpstr>
      <vt:lpstr>Aplicação de gestão do sistema Processo de configurar o sistema local</vt:lpstr>
      <vt:lpstr>Testes de Usabilidade</vt:lpstr>
      <vt:lpstr>Preparação dos Testes</vt:lpstr>
      <vt:lpstr>Plano dos Testes</vt:lpstr>
      <vt:lpstr>Perfil dos Utilizadores</vt:lpstr>
      <vt:lpstr>Resumo dos Resultados Obtidos</vt:lpstr>
      <vt:lpstr>Avaliação da Aplicação pelos Utilizadores</vt:lpstr>
      <vt:lpstr>Conclusão</vt:lpstr>
      <vt:lpstr>Comentários Infraestrutura de Dados</vt:lpstr>
      <vt:lpstr>Comentários Infraestrutura de Dados</vt:lpstr>
      <vt:lpstr>Comentários Aplicação de Gestão do Sistema</vt:lpstr>
      <vt:lpstr>Comentários Aplicação de Gestão do Sistema</vt:lpstr>
      <vt:lpstr>Comentários Solução Desenvolvida</vt:lpstr>
      <vt:lpstr>Trabalhos Futuros</vt:lpstr>
      <vt:lpstr>Trabalhos Futuros</vt:lpstr>
      <vt:lpstr>Trabalhos Futuros</vt:lpstr>
      <vt:lpstr>Trabalhos Futuros</vt:lpstr>
      <vt:lpstr>Trabalhos Futuros</vt:lpstr>
      <vt:lpstr>Fim da Apresentação</vt:lpstr>
      <vt:lpstr>Muito Obrigado pela Vossa Atenção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“Visualização de variáveis em tempo real usando bases de dados”</dc:title>
  <dc:creator>sapo free</dc:creator>
  <cp:lastModifiedBy>sapo free</cp:lastModifiedBy>
  <cp:revision>150</cp:revision>
  <dcterms:created xsi:type="dcterms:W3CDTF">2018-02-08T21:49:46Z</dcterms:created>
  <dcterms:modified xsi:type="dcterms:W3CDTF">2018-07-24T10:45:56Z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